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4"/>
  </p:sldMasterIdLst>
  <p:notesMasterIdLst>
    <p:notesMasterId r:id="rId49"/>
  </p:notesMasterIdLst>
  <p:handoutMasterIdLst>
    <p:handoutMasterId r:id="rId50"/>
  </p:handoutMasterIdLst>
  <p:sldIdLst>
    <p:sldId id="256" r:id="rId5"/>
    <p:sldId id="267" r:id="rId6"/>
    <p:sldId id="266" r:id="rId7"/>
    <p:sldId id="263" r:id="rId8"/>
    <p:sldId id="279" r:id="rId9"/>
    <p:sldId id="293" r:id="rId10"/>
    <p:sldId id="280" r:id="rId11"/>
    <p:sldId id="282" r:id="rId12"/>
    <p:sldId id="273" r:id="rId13"/>
    <p:sldId id="284" r:id="rId14"/>
    <p:sldId id="296" r:id="rId15"/>
    <p:sldId id="302" r:id="rId16"/>
    <p:sldId id="303" r:id="rId17"/>
    <p:sldId id="283" r:id="rId18"/>
    <p:sldId id="272" r:id="rId19"/>
    <p:sldId id="301" r:id="rId20"/>
    <p:sldId id="285" r:id="rId21"/>
    <p:sldId id="286" r:id="rId22"/>
    <p:sldId id="287" r:id="rId23"/>
    <p:sldId id="288" r:id="rId24"/>
    <p:sldId id="295" r:id="rId25"/>
    <p:sldId id="292" r:id="rId26"/>
    <p:sldId id="305" r:id="rId27"/>
    <p:sldId id="312" r:id="rId28"/>
    <p:sldId id="313" r:id="rId29"/>
    <p:sldId id="314" r:id="rId30"/>
    <p:sldId id="315" r:id="rId31"/>
    <p:sldId id="316" r:id="rId32"/>
    <p:sldId id="317" r:id="rId33"/>
    <p:sldId id="320" r:id="rId34"/>
    <p:sldId id="318" r:id="rId35"/>
    <p:sldId id="319" r:id="rId36"/>
    <p:sldId id="321" r:id="rId37"/>
    <p:sldId id="322" r:id="rId38"/>
    <p:sldId id="323" r:id="rId39"/>
    <p:sldId id="290" r:id="rId40"/>
    <p:sldId id="269" r:id="rId41"/>
    <p:sldId id="324" r:id="rId42"/>
    <p:sldId id="276" r:id="rId43"/>
    <p:sldId id="299" r:id="rId44"/>
    <p:sldId id="297" r:id="rId45"/>
    <p:sldId id="298" r:id="rId46"/>
    <p:sldId id="325" r:id="rId47"/>
    <p:sldId id="326"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1434"/>
    <a:srgbClr val="5C8E26"/>
    <a:srgbClr val="B8E08C"/>
    <a:srgbClr val="013C7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642C83-536E-410F-A73E-28BF5DAE1331}" v="1027" dt="2023-02-17T11:43:09.613"/>
  </p1510:revLst>
</p1510:revInfo>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4598" autoAdjust="0"/>
  </p:normalViewPr>
  <p:slideViewPr>
    <p:cSldViewPr snapToGrid="0">
      <p:cViewPr>
        <p:scale>
          <a:sx n="58" d="100"/>
          <a:sy n="58" d="100"/>
        </p:scale>
        <p:origin x="1060" y="6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gami Pramanik" userId="5d3b2dbb-86a3-4fb1-808b-5fd3a6e03310" providerId="ADAL" clId="{20642C83-536E-410F-A73E-28BF5DAE1331}"/>
    <pc:docChg chg="undo redo custSel addSld delSld modSld sldOrd modMainMaster">
      <pc:chgData name="Agami Pramanik" userId="5d3b2dbb-86a3-4fb1-808b-5fd3a6e03310" providerId="ADAL" clId="{20642C83-536E-410F-A73E-28BF5DAE1331}" dt="2023-02-17T11:43:30.158" v="1876" actId="170"/>
      <pc:docMkLst>
        <pc:docMk/>
      </pc:docMkLst>
      <pc:sldChg chg="addSp delSp modSp mod setBg setClrOvrMap">
        <pc:chgData name="Agami Pramanik" userId="5d3b2dbb-86a3-4fb1-808b-5fd3a6e03310" providerId="ADAL" clId="{20642C83-536E-410F-A73E-28BF5DAE1331}" dt="2023-02-17T08:02:34.354" v="1817" actId="20577"/>
        <pc:sldMkLst>
          <pc:docMk/>
          <pc:sldMk cId="2720718388" sldId="256"/>
        </pc:sldMkLst>
        <pc:spChg chg="mod">
          <ac:chgData name="Agami Pramanik" userId="5d3b2dbb-86a3-4fb1-808b-5fd3a6e03310" providerId="ADAL" clId="{20642C83-536E-410F-A73E-28BF5DAE1331}" dt="2023-02-17T08:02:34.354" v="1817" actId="20577"/>
          <ac:spMkLst>
            <pc:docMk/>
            <pc:sldMk cId="2720718388" sldId="256"/>
            <ac:spMk id="7" creationId="{98D150CF-F888-48EA-89E8-311ED5E9161B}"/>
          </ac:spMkLst>
        </pc:spChg>
        <pc:spChg chg="mod">
          <ac:chgData name="Agami Pramanik" userId="5d3b2dbb-86a3-4fb1-808b-5fd3a6e03310" providerId="ADAL" clId="{20642C83-536E-410F-A73E-28BF5DAE1331}" dt="2023-02-16T09:18:47.008" v="341" actId="20577"/>
          <ac:spMkLst>
            <pc:docMk/>
            <pc:sldMk cId="2720718388" sldId="256"/>
            <ac:spMk id="8" creationId="{6BBE0348-1527-4055-BA8A-E2754222743D}"/>
          </ac:spMkLst>
        </pc:spChg>
        <pc:spChg chg="add del">
          <ac:chgData name="Agami Pramanik" userId="5d3b2dbb-86a3-4fb1-808b-5fd3a6e03310" providerId="ADAL" clId="{20642C83-536E-410F-A73E-28BF5DAE1331}" dt="2023-02-16T09:02:26.841" v="177" actId="26606"/>
          <ac:spMkLst>
            <pc:docMk/>
            <pc:sldMk cId="2720718388" sldId="256"/>
            <ac:spMk id="19" creationId="{2928117C-9446-4E7F-AE62-95E0F6DB5B27}"/>
          </ac:spMkLst>
        </pc:spChg>
        <pc:spChg chg="add del">
          <ac:chgData name="Agami Pramanik" userId="5d3b2dbb-86a3-4fb1-808b-5fd3a6e03310" providerId="ADAL" clId="{20642C83-536E-410F-A73E-28BF5DAE1331}" dt="2023-02-16T09:02:26.841" v="177" actId="26606"/>
          <ac:spMkLst>
            <pc:docMk/>
            <pc:sldMk cId="2720718388" sldId="256"/>
            <ac:spMk id="21" creationId="{84D30AFB-4D71-48B0-AA00-28EE92363A5F}"/>
          </ac:spMkLst>
        </pc:spChg>
        <pc:spChg chg="add del">
          <ac:chgData name="Agami Pramanik" userId="5d3b2dbb-86a3-4fb1-808b-5fd3a6e03310" providerId="ADAL" clId="{20642C83-536E-410F-A73E-28BF5DAE1331}" dt="2023-02-16T09:02:26.841" v="177" actId="26606"/>
          <ac:spMkLst>
            <pc:docMk/>
            <pc:sldMk cId="2720718388" sldId="256"/>
            <ac:spMk id="23" creationId="{96A0B76F-8010-4C62-B4B6-C5FC438C059E}"/>
          </ac:spMkLst>
        </pc:spChg>
        <pc:spChg chg="add del">
          <ac:chgData name="Agami Pramanik" userId="5d3b2dbb-86a3-4fb1-808b-5fd3a6e03310" providerId="ADAL" clId="{20642C83-536E-410F-A73E-28BF5DAE1331}" dt="2023-02-16T09:02:26.841" v="177" actId="26606"/>
          <ac:spMkLst>
            <pc:docMk/>
            <pc:sldMk cId="2720718388" sldId="256"/>
            <ac:spMk id="25" creationId="{B36BEBD5-A373-4C8C-8C06-CD8007E22F39}"/>
          </ac:spMkLst>
        </pc:spChg>
        <pc:spChg chg="add del">
          <ac:chgData name="Agami Pramanik" userId="5d3b2dbb-86a3-4fb1-808b-5fd3a6e03310" providerId="ADAL" clId="{20642C83-536E-410F-A73E-28BF5DAE1331}" dt="2023-02-16T09:02:26.841" v="177" actId="26606"/>
          <ac:spMkLst>
            <pc:docMk/>
            <pc:sldMk cId="2720718388" sldId="256"/>
            <ac:spMk id="27" creationId="{1A8AF9B1-7D64-4564-969F-CB2B27ED9EC7}"/>
          </ac:spMkLst>
        </pc:spChg>
        <pc:grpChg chg="add del">
          <ac:chgData name="Agami Pramanik" userId="5d3b2dbb-86a3-4fb1-808b-5fd3a6e03310" providerId="ADAL" clId="{20642C83-536E-410F-A73E-28BF5DAE1331}" dt="2023-02-16T09:02:26.841" v="177" actId="26606"/>
          <ac:grpSpMkLst>
            <pc:docMk/>
            <pc:sldMk cId="2720718388" sldId="256"/>
            <ac:grpSpMk id="29" creationId="{8D854759-2D3E-4B54-A780-D84D49E80FE3}"/>
          </ac:grpSpMkLst>
        </pc:grpChg>
        <pc:picChg chg="mod ord">
          <ac:chgData name="Agami Pramanik" userId="5d3b2dbb-86a3-4fb1-808b-5fd3a6e03310" providerId="ADAL" clId="{20642C83-536E-410F-A73E-28BF5DAE1331}" dt="2023-02-16T09:02:26.841" v="177" actId="26606"/>
          <ac:picMkLst>
            <pc:docMk/>
            <pc:sldMk cId="2720718388" sldId="256"/>
            <ac:picMk id="14" creationId="{7F1F7C66-6BC0-7F02-3CB4-9BEFAFC88D78}"/>
          </ac:picMkLst>
        </pc:picChg>
        <pc:picChg chg="add del mod">
          <ac:chgData name="Agami Pramanik" userId="5d3b2dbb-86a3-4fb1-808b-5fd3a6e03310" providerId="ADAL" clId="{20642C83-536E-410F-A73E-28BF5DAE1331}" dt="2023-02-16T09:08:51.325" v="183" actId="478"/>
          <ac:picMkLst>
            <pc:docMk/>
            <pc:sldMk cId="2720718388" sldId="256"/>
            <ac:picMk id="16" creationId="{12A20DEB-DCE9-CDA3-4ADF-D889C8DCCFCF}"/>
          </ac:picMkLst>
        </pc:picChg>
        <pc:picChg chg="add del mod">
          <ac:chgData name="Agami Pramanik" userId="5d3b2dbb-86a3-4fb1-808b-5fd3a6e03310" providerId="ADAL" clId="{20642C83-536E-410F-A73E-28BF5DAE1331}" dt="2023-02-16T09:11:45.359" v="207" actId="478"/>
          <ac:picMkLst>
            <pc:docMk/>
            <pc:sldMk cId="2720718388" sldId="256"/>
            <ac:picMk id="3074" creationId="{9BEDF323-5147-2B4C-8D35-0CF9869AF445}"/>
          </ac:picMkLst>
        </pc:picChg>
        <pc:picChg chg="add mod">
          <ac:chgData name="Agami Pramanik" userId="5d3b2dbb-86a3-4fb1-808b-5fd3a6e03310" providerId="ADAL" clId="{20642C83-536E-410F-A73E-28BF5DAE1331}" dt="2023-02-16T09:18:20.389" v="340" actId="14100"/>
          <ac:picMkLst>
            <pc:docMk/>
            <pc:sldMk cId="2720718388" sldId="256"/>
            <ac:picMk id="3076" creationId="{044FC86E-F07A-B3EC-4E30-B13C7EE8C756}"/>
          </ac:picMkLst>
        </pc:picChg>
      </pc:sldChg>
      <pc:sldChg chg="modSp mod">
        <pc:chgData name="Agami Pramanik" userId="5d3b2dbb-86a3-4fb1-808b-5fd3a6e03310" providerId="ADAL" clId="{20642C83-536E-410F-A73E-28BF5DAE1331}" dt="2023-02-16T11:56:02.554" v="1760" actId="14100"/>
        <pc:sldMkLst>
          <pc:docMk/>
          <pc:sldMk cId="2106347884" sldId="266"/>
        </pc:sldMkLst>
        <pc:spChg chg="mod">
          <ac:chgData name="Agami Pramanik" userId="5d3b2dbb-86a3-4fb1-808b-5fd3a6e03310" providerId="ADAL" clId="{20642C83-536E-410F-A73E-28BF5DAE1331}" dt="2023-02-16T11:10:12.314" v="1054" actId="20577"/>
          <ac:spMkLst>
            <pc:docMk/>
            <pc:sldMk cId="2106347884" sldId="266"/>
            <ac:spMk id="15" creationId="{8DED76B9-5273-4139-ACC9-B6E36ADE2385}"/>
          </ac:spMkLst>
        </pc:spChg>
        <pc:picChg chg="mod">
          <ac:chgData name="Agami Pramanik" userId="5d3b2dbb-86a3-4fb1-808b-5fd3a6e03310" providerId="ADAL" clId="{20642C83-536E-410F-A73E-28BF5DAE1331}" dt="2023-02-16T11:56:02.554" v="1760" actId="14100"/>
          <ac:picMkLst>
            <pc:docMk/>
            <pc:sldMk cId="2106347884" sldId="266"/>
            <ac:picMk id="5" creationId="{633DBDDF-94F3-4001-919E-B56D62CE7A09}"/>
          </ac:picMkLst>
        </pc:picChg>
      </pc:sldChg>
      <pc:sldChg chg="modSp mod">
        <pc:chgData name="Agami Pramanik" userId="5d3b2dbb-86a3-4fb1-808b-5fd3a6e03310" providerId="ADAL" clId="{20642C83-536E-410F-A73E-28BF5DAE1331}" dt="2023-02-17T08:03:29.579" v="1818" actId="2711"/>
        <pc:sldMkLst>
          <pc:docMk/>
          <pc:sldMk cId="1074753820" sldId="267"/>
        </pc:sldMkLst>
        <pc:spChg chg="mod">
          <ac:chgData name="Agami Pramanik" userId="5d3b2dbb-86a3-4fb1-808b-5fd3a6e03310" providerId="ADAL" clId="{20642C83-536E-410F-A73E-28BF5DAE1331}" dt="2023-02-17T08:03:29.579" v="1818" actId="2711"/>
          <ac:spMkLst>
            <pc:docMk/>
            <pc:sldMk cId="1074753820" sldId="267"/>
            <ac:spMk id="18" creationId="{9F2FEA60-F900-4C56-9486-48EA30926F6E}"/>
          </ac:spMkLst>
        </pc:spChg>
      </pc:sldChg>
      <pc:sldChg chg="addSp delSp modSp mod setBg">
        <pc:chgData name="Agami Pramanik" userId="5d3b2dbb-86a3-4fb1-808b-5fd3a6e03310" providerId="ADAL" clId="{20642C83-536E-410F-A73E-28BF5DAE1331}" dt="2023-02-17T11:43:30.158" v="1876" actId="170"/>
        <pc:sldMkLst>
          <pc:docMk/>
          <pc:sldMk cId="434641259" sldId="269"/>
        </pc:sldMkLst>
        <pc:spChg chg="del mod">
          <ac:chgData name="Agami Pramanik" userId="5d3b2dbb-86a3-4fb1-808b-5fd3a6e03310" providerId="ADAL" clId="{20642C83-536E-410F-A73E-28BF5DAE1331}" dt="2023-02-17T11:41:09.097" v="1849" actId="478"/>
          <ac:spMkLst>
            <pc:docMk/>
            <pc:sldMk cId="434641259" sldId="269"/>
            <ac:spMk id="3" creationId="{9560E5A8-009D-4CBD-BADB-91488482E162}"/>
          </ac:spMkLst>
        </pc:spChg>
        <pc:spChg chg="mod">
          <ac:chgData name="Agami Pramanik" userId="5d3b2dbb-86a3-4fb1-808b-5fd3a6e03310" providerId="ADAL" clId="{20642C83-536E-410F-A73E-28BF5DAE1331}" dt="2023-02-17T11:41:14.174" v="1853" actId="20577"/>
          <ac:spMkLst>
            <pc:docMk/>
            <pc:sldMk cId="434641259" sldId="269"/>
            <ac:spMk id="4" creationId="{6148B91A-117A-42B4-842E-633AFA930E7F}"/>
          </ac:spMkLst>
        </pc:spChg>
        <pc:spChg chg="mod">
          <ac:chgData name="Agami Pramanik" userId="5d3b2dbb-86a3-4fb1-808b-5fd3a6e03310" providerId="ADAL" clId="{20642C83-536E-410F-A73E-28BF5DAE1331}" dt="2023-02-17T11:40:51.518" v="1848" actId="26606"/>
          <ac:spMkLst>
            <pc:docMk/>
            <pc:sldMk cId="434641259" sldId="269"/>
            <ac:spMk id="5" creationId="{4DB248E8-80F2-482E-B0AF-EE7EBC7C3EAD}"/>
          </ac:spMkLst>
        </pc:spChg>
        <pc:spChg chg="add del mod">
          <ac:chgData name="Agami Pramanik" userId="5d3b2dbb-86a3-4fb1-808b-5fd3a6e03310" providerId="ADAL" clId="{20642C83-536E-410F-A73E-28BF5DAE1331}" dt="2023-02-17T11:39:50.160" v="1828"/>
          <ac:spMkLst>
            <pc:docMk/>
            <pc:sldMk cId="434641259" sldId="269"/>
            <ac:spMk id="6" creationId="{83866BDD-D7AB-E36F-DD97-4511C847F867}"/>
          </ac:spMkLst>
        </pc:spChg>
        <pc:spChg chg="mod ord">
          <ac:chgData name="Agami Pramanik" userId="5d3b2dbb-86a3-4fb1-808b-5fd3a6e03310" providerId="ADAL" clId="{20642C83-536E-410F-A73E-28BF5DAE1331}" dt="2023-02-17T11:40:51.518" v="1848" actId="26606"/>
          <ac:spMkLst>
            <pc:docMk/>
            <pc:sldMk cId="434641259" sldId="269"/>
            <ac:spMk id="27" creationId="{28E6A4D9-12A1-4CD4-99EA-5C5ECDEF8A33}"/>
          </ac:spMkLst>
        </pc:spChg>
        <pc:spChg chg="add del">
          <ac:chgData name="Agami Pramanik" userId="5d3b2dbb-86a3-4fb1-808b-5fd3a6e03310" providerId="ADAL" clId="{20642C83-536E-410F-A73E-28BF5DAE1331}" dt="2023-02-17T11:40:09.301" v="1833" actId="26606"/>
          <ac:spMkLst>
            <pc:docMk/>
            <pc:sldMk cId="434641259" sldId="269"/>
            <ac:spMk id="32" creationId="{71B62618-0D02-4C29-88C5-1EDF7F32343E}"/>
          </ac:spMkLst>
        </pc:spChg>
        <pc:spChg chg="add del">
          <ac:chgData name="Agami Pramanik" userId="5d3b2dbb-86a3-4fb1-808b-5fd3a6e03310" providerId="ADAL" clId="{20642C83-536E-410F-A73E-28BF5DAE1331}" dt="2023-02-17T11:40:09.301" v="1833" actId="26606"/>
          <ac:spMkLst>
            <pc:docMk/>
            <pc:sldMk cId="434641259" sldId="269"/>
            <ac:spMk id="34" creationId="{1E2747F4-A0AE-425C-B527-E3E32461FEF5}"/>
          </ac:spMkLst>
        </pc:spChg>
        <pc:spChg chg="add del">
          <ac:chgData name="Agami Pramanik" userId="5d3b2dbb-86a3-4fb1-808b-5fd3a6e03310" providerId="ADAL" clId="{20642C83-536E-410F-A73E-28BF5DAE1331}" dt="2023-02-17T11:40:40.441" v="1841" actId="26606"/>
          <ac:spMkLst>
            <pc:docMk/>
            <pc:sldMk cId="434641259" sldId="269"/>
            <ac:spMk id="35" creationId="{DB691D59-8F51-4DD8-AD41-D568D29B08F8}"/>
          </ac:spMkLst>
        </pc:spChg>
        <pc:spChg chg="add del">
          <ac:chgData name="Agami Pramanik" userId="5d3b2dbb-86a3-4fb1-808b-5fd3a6e03310" providerId="ADAL" clId="{20642C83-536E-410F-A73E-28BF5DAE1331}" dt="2023-02-17T11:40:09.301" v="1833" actId="26606"/>
          <ac:spMkLst>
            <pc:docMk/>
            <pc:sldMk cId="434641259" sldId="269"/>
            <ac:spMk id="36" creationId="{9707F29A-1576-479E-B227-0D6498601B4A}"/>
          </ac:spMkLst>
        </pc:spChg>
        <pc:spChg chg="add del">
          <ac:chgData name="Agami Pramanik" userId="5d3b2dbb-86a3-4fb1-808b-5fd3a6e03310" providerId="ADAL" clId="{20642C83-536E-410F-A73E-28BF5DAE1331}" dt="2023-02-17T11:40:40.441" v="1841" actId="26606"/>
          <ac:spMkLst>
            <pc:docMk/>
            <pc:sldMk cId="434641259" sldId="269"/>
            <ac:spMk id="37" creationId="{204AEF18-0627-48F3-9B3D-F7E8F050B1D4}"/>
          </ac:spMkLst>
        </pc:spChg>
        <pc:spChg chg="add del">
          <ac:chgData name="Agami Pramanik" userId="5d3b2dbb-86a3-4fb1-808b-5fd3a6e03310" providerId="ADAL" clId="{20642C83-536E-410F-A73E-28BF5DAE1331}" dt="2023-02-17T11:40:09.301" v="1833" actId="26606"/>
          <ac:spMkLst>
            <pc:docMk/>
            <pc:sldMk cId="434641259" sldId="269"/>
            <ac:spMk id="38" creationId="{F17B26C7-6F2F-453C-9C08-71E199E527A8}"/>
          </ac:spMkLst>
        </pc:spChg>
        <pc:spChg chg="add del">
          <ac:chgData name="Agami Pramanik" userId="5d3b2dbb-86a3-4fb1-808b-5fd3a6e03310" providerId="ADAL" clId="{20642C83-536E-410F-A73E-28BF5DAE1331}" dt="2023-02-17T11:40:40.441" v="1841" actId="26606"/>
          <ac:spMkLst>
            <pc:docMk/>
            <pc:sldMk cId="434641259" sldId="269"/>
            <ac:spMk id="39" creationId="{CEAEE08A-C572-438F-9753-B0D527A515A7}"/>
          </ac:spMkLst>
        </pc:spChg>
        <pc:spChg chg="add del">
          <ac:chgData name="Agami Pramanik" userId="5d3b2dbb-86a3-4fb1-808b-5fd3a6e03310" providerId="ADAL" clId="{20642C83-536E-410F-A73E-28BF5DAE1331}" dt="2023-02-17T11:40:12.644" v="1835" actId="26606"/>
          <ac:spMkLst>
            <pc:docMk/>
            <pc:sldMk cId="434641259" sldId="269"/>
            <ac:spMk id="40" creationId="{BF3D65BA-1C65-40FB-92EF-83951BDC1D7C}"/>
          </ac:spMkLst>
        </pc:spChg>
        <pc:spChg chg="add del">
          <ac:chgData name="Agami Pramanik" userId="5d3b2dbb-86a3-4fb1-808b-5fd3a6e03310" providerId="ADAL" clId="{20642C83-536E-410F-A73E-28BF5DAE1331}" dt="2023-02-17T11:40:12.644" v="1835" actId="26606"/>
          <ac:spMkLst>
            <pc:docMk/>
            <pc:sldMk cId="434641259" sldId="269"/>
            <ac:spMk id="41" creationId="{DB691D59-8F51-4DD8-AD41-D568D29B08F8}"/>
          </ac:spMkLst>
        </pc:spChg>
        <pc:spChg chg="add del">
          <ac:chgData name="Agami Pramanik" userId="5d3b2dbb-86a3-4fb1-808b-5fd3a6e03310" providerId="ADAL" clId="{20642C83-536E-410F-A73E-28BF5DAE1331}" dt="2023-02-17T11:40:12.644" v="1835" actId="26606"/>
          <ac:spMkLst>
            <pc:docMk/>
            <pc:sldMk cId="434641259" sldId="269"/>
            <ac:spMk id="42" creationId="{ADF52CCA-FCDD-49A0-BFFC-3BD41F1B827A}"/>
          </ac:spMkLst>
        </pc:spChg>
        <pc:spChg chg="add del">
          <ac:chgData name="Agami Pramanik" userId="5d3b2dbb-86a3-4fb1-808b-5fd3a6e03310" providerId="ADAL" clId="{20642C83-536E-410F-A73E-28BF5DAE1331}" dt="2023-02-17T11:40:12.644" v="1835" actId="26606"/>
          <ac:spMkLst>
            <pc:docMk/>
            <pc:sldMk cId="434641259" sldId="269"/>
            <ac:spMk id="43" creationId="{204AEF18-0627-48F3-9B3D-F7E8F050B1D4}"/>
          </ac:spMkLst>
        </pc:spChg>
        <pc:spChg chg="add del">
          <ac:chgData name="Agami Pramanik" userId="5d3b2dbb-86a3-4fb1-808b-5fd3a6e03310" providerId="ADAL" clId="{20642C83-536E-410F-A73E-28BF5DAE1331}" dt="2023-02-17T11:40:12.644" v="1835" actId="26606"/>
          <ac:spMkLst>
            <pc:docMk/>
            <pc:sldMk cId="434641259" sldId="269"/>
            <ac:spMk id="44" creationId="{CEAEE08A-C572-438F-9753-B0D527A515A7}"/>
          </ac:spMkLst>
        </pc:spChg>
        <pc:spChg chg="add del">
          <ac:chgData name="Agami Pramanik" userId="5d3b2dbb-86a3-4fb1-808b-5fd3a6e03310" providerId="ADAL" clId="{20642C83-536E-410F-A73E-28BF5DAE1331}" dt="2023-02-17T11:40:12.644" v="1835" actId="26606"/>
          <ac:spMkLst>
            <pc:docMk/>
            <pc:sldMk cId="434641259" sldId="269"/>
            <ac:spMk id="45" creationId="{DB93146F-62ED-4C59-844C-0935D0FB5031}"/>
          </ac:spMkLst>
        </pc:spChg>
        <pc:spChg chg="add del">
          <ac:chgData name="Agami Pramanik" userId="5d3b2dbb-86a3-4fb1-808b-5fd3a6e03310" providerId="ADAL" clId="{20642C83-536E-410F-A73E-28BF5DAE1331}" dt="2023-02-17T11:40:15.208" v="1837" actId="26606"/>
          <ac:spMkLst>
            <pc:docMk/>
            <pc:sldMk cId="434641259" sldId="269"/>
            <ac:spMk id="47" creationId="{71B62618-0D02-4C29-88C5-1EDF7F32343E}"/>
          </ac:spMkLst>
        </pc:spChg>
        <pc:spChg chg="add del">
          <ac:chgData name="Agami Pramanik" userId="5d3b2dbb-86a3-4fb1-808b-5fd3a6e03310" providerId="ADAL" clId="{20642C83-536E-410F-A73E-28BF5DAE1331}" dt="2023-02-17T11:40:15.208" v="1837" actId="26606"/>
          <ac:spMkLst>
            <pc:docMk/>
            <pc:sldMk cId="434641259" sldId="269"/>
            <ac:spMk id="48" creationId="{1E2747F4-A0AE-425C-B527-E3E32461FEF5}"/>
          </ac:spMkLst>
        </pc:spChg>
        <pc:spChg chg="add del">
          <ac:chgData name="Agami Pramanik" userId="5d3b2dbb-86a3-4fb1-808b-5fd3a6e03310" providerId="ADAL" clId="{20642C83-536E-410F-A73E-28BF5DAE1331}" dt="2023-02-17T11:40:15.208" v="1837" actId="26606"/>
          <ac:spMkLst>
            <pc:docMk/>
            <pc:sldMk cId="434641259" sldId="269"/>
            <ac:spMk id="49" creationId="{9707F29A-1576-479E-B227-0D6498601B4A}"/>
          </ac:spMkLst>
        </pc:spChg>
        <pc:spChg chg="add del">
          <ac:chgData name="Agami Pramanik" userId="5d3b2dbb-86a3-4fb1-808b-5fd3a6e03310" providerId="ADAL" clId="{20642C83-536E-410F-A73E-28BF5DAE1331}" dt="2023-02-17T11:40:15.208" v="1837" actId="26606"/>
          <ac:spMkLst>
            <pc:docMk/>
            <pc:sldMk cId="434641259" sldId="269"/>
            <ac:spMk id="50" creationId="{F17B26C7-6F2F-453C-9C08-71E199E527A8}"/>
          </ac:spMkLst>
        </pc:spChg>
        <pc:spChg chg="add del">
          <ac:chgData name="Agami Pramanik" userId="5d3b2dbb-86a3-4fb1-808b-5fd3a6e03310" providerId="ADAL" clId="{20642C83-536E-410F-A73E-28BF5DAE1331}" dt="2023-02-17T11:40:37.754" v="1839" actId="26606"/>
          <ac:spMkLst>
            <pc:docMk/>
            <pc:sldMk cId="434641259" sldId="269"/>
            <ac:spMk id="52" creationId="{71B62618-0D02-4C29-88C5-1EDF7F32343E}"/>
          </ac:spMkLst>
        </pc:spChg>
        <pc:spChg chg="add del">
          <ac:chgData name="Agami Pramanik" userId="5d3b2dbb-86a3-4fb1-808b-5fd3a6e03310" providerId="ADAL" clId="{20642C83-536E-410F-A73E-28BF5DAE1331}" dt="2023-02-17T11:40:37.754" v="1839" actId="26606"/>
          <ac:spMkLst>
            <pc:docMk/>
            <pc:sldMk cId="434641259" sldId="269"/>
            <ac:spMk id="53" creationId="{1E2747F4-A0AE-425C-B527-E3E32461FEF5}"/>
          </ac:spMkLst>
        </pc:spChg>
        <pc:spChg chg="add del">
          <ac:chgData name="Agami Pramanik" userId="5d3b2dbb-86a3-4fb1-808b-5fd3a6e03310" providerId="ADAL" clId="{20642C83-536E-410F-A73E-28BF5DAE1331}" dt="2023-02-17T11:40:37.754" v="1839" actId="26606"/>
          <ac:spMkLst>
            <pc:docMk/>
            <pc:sldMk cId="434641259" sldId="269"/>
            <ac:spMk id="54" creationId="{9707F29A-1576-479E-B227-0D6498601B4A}"/>
          </ac:spMkLst>
        </pc:spChg>
        <pc:spChg chg="add del">
          <ac:chgData name="Agami Pramanik" userId="5d3b2dbb-86a3-4fb1-808b-5fd3a6e03310" providerId="ADAL" clId="{20642C83-536E-410F-A73E-28BF5DAE1331}" dt="2023-02-17T11:40:37.754" v="1839" actId="26606"/>
          <ac:spMkLst>
            <pc:docMk/>
            <pc:sldMk cId="434641259" sldId="269"/>
            <ac:spMk id="55" creationId="{F17B26C7-6F2F-453C-9C08-71E199E527A8}"/>
          </ac:spMkLst>
        </pc:spChg>
        <pc:spChg chg="add del">
          <ac:chgData name="Agami Pramanik" userId="5d3b2dbb-86a3-4fb1-808b-5fd3a6e03310" providerId="ADAL" clId="{20642C83-536E-410F-A73E-28BF5DAE1331}" dt="2023-02-17T11:40:40.441" v="1841" actId="26606"/>
          <ac:spMkLst>
            <pc:docMk/>
            <pc:sldMk cId="434641259" sldId="269"/>
            <ac:spMk id="57" creationId="{993F09C6-4F57-4B05-9592-E253D8BC6286}"/>
          </ac:spMkLst>
        </pc:spChg>
        <pc:spChg chg="add del">
          <ac:chgData name="Agami Pramanik" userId="5d3b2dbb-86a3-4fb1-808b-5fd3a6e03310" providerId="ADAL" clId="{20642C83-536E-410F-A73E-28BF5DAE1331}" dt="2023-02-17T11:40:40.441" v="1841" actId="26606"/>
          <ac:spMkLst>
            <pc:docMk/>
            <pc:sldMk cId="434641259" sldId="269"/>
            <ac:spMk id="58" creationId="{3CED7894-4F62-4A6C-8DB5-DB5BE08E9C03}"/>
          </ac:spMkLst>
        </pc:spChg>
        <pc:spChg chg="add del">
          <ac:chgData name="Agami Pramanik" userId="5d3b2dbb-86a3-4fb1-808b-5fd3a6e03310" providerId="ADAL" clId="{20642C83-536E-410F-A73E-28BF5DAE1331}" dt="2023-02-17T11:40:40.441" v="1841" actId="26606"/>
          <ac:spMkLst>
            <pc:docMk/>
            <pc:sldMk cId="434641259" sldId="269"/>
            <ac:spMk id="59" creationId="{E536F3B4-50F6-4C52-8F76-4EB1214719DC}"/>
          </ac:spMkLst>
        </pc:spChg>
        <pc:spChg chg="add del">
          <ac:chgData name="Agami Pramanik" userId="5d3b2dbb-86a3-4fb1-808b-5fd3a6e03310" providerId="ADAL" clId="{20642C83-536E-410F-A73E-28BF5DAE1331}" dt="2023-02-17T11:40:43.003" v="1843" actId="26606"/>
          <ac:spMkLst>
            <pc:docMk/>
            <pc:sldMk cId="434641259" sldId="269"/>
            <ac:spMk id="61" creationId="{DB691D59-8F51-4DD8-AD41-D568D29B08F8}"/>
          </ac:spMkLst>
        </pc:spChg>
        <pc:spChg chg="add del">
          <ac:chgData name="Agami Pramanik" userId="5d3b2dbb-86a3-4fb1-808b-5fd3a6e03310" providerId="ADAL" clId="{20642C83-536E-410F-A73E-28BF5DAE1331}" dt="2023-02-17T11:40:43.003" v="1843" actId="26606"/>
          <ac:spMkLst>
            <pc:docMk/>
            <pc:sldMk cId="434641259" sldId="269"/>
            <ac:spMk id="62" creationId="{204AEF18-0627-48F3-9B3D-F7E8F050B1D4}"/>
          </ac:spMkLst>
        </pc:spChg>
        <pc:spChg chg="add del">
          <ac:chgData name="Agami Pramanik" userId="5d3b2dbb-86a3-4fb1-808b-5fd3a6e03310" providerId="ADAL" clId="{20642C83-536E-410F-A73E-28BF5DAE1331}" dt="2023-02-17T11:40:43.003" v="1843" actId="26606"/>
          <ac:spMkLst>
            <pc:docMk/>
            <pc:sldMk cId="434641259" sldId="269"/>
            <ac:spMk id="63" creationId="{CEAEE08A-C572-438F-9753-B0D527A515A7}"/>
          </ac:spMkLst>
        </pc:spChg>
        <pc:spChg chg="add del">
          <ac:chgData name="Agami Pramanik" userId="5d3b2dbb-86a3-4fb1-808b-5fd3a6e03310" providerId="ADAL" clId="{20642C83-536E-410F-A73E-28BF5DAE1331}" dt="2023-02-17T11:40:43.003" v="1843" actId="26606"/>
          <ac:spMkLst>
            <pc:docMk/>
            <pc:sldMk cId="434641259" sldId="269"/>
            <ac:spMk id="64" creationId="{DB93146F-62ED-4C59-844C-0935D0FB5031}"/>
          </ac:spMkLst>
        </pc:spChg>
        <pc:spChg chg="add del">
          <ac:chgData name="Agami Pramanik" userId="5d3b2dbb-86a3-4fb1-808b-5fd3a6e03310" providerId="ADAL" clId="{20642C83-536E-410F-A73E-28BF5DAE1331}" dt="2023-02-17T11:40:43.003" v="1843" actId="26606"/>
          <ac:spMkLst>
            <pc:docMk/>
            <pc:sldMk cId="434641259" sldId="269"/>
            <ac:spMk id="65" creationId="{B1A515B1-A9B3-49B0-AE0D-D038D42C21A9}"/>
          </ac:spMkLst>
        </pc:spChg>
        <pc:spChg chg="add del">
          <ac:chgData name="Agami Pramanik" userId="5d3b2dbb-86a3-4fb1-808b-5fd3a6e03310" providerId="ADAL" clId="{20642C83-536E-410F-A73E-28BF5DAE1331}" dt="2023-02-17T11:40:46.207" v="1845" actId="26606"/>
          <ac:spMkLst>
            <pc:docMk/>
            <pc:sldMk cId="434641259" sldId="269"/>
            <ac:spMk id="67" creationId="{71B62618-0D02-4C29-88C5-1EDF7F32343E}"/>
          </ac:spMkLst>
        </pc:spChg>
        <pc:spChg chg="add del">
          <ac:chgData name="Agami Pramanik" userId="5d3b2dbb-86a3-4fb1-808b-5fd3a6e03310" providerId="ADAL" clId="{20642C83-536E-410F-A73E-28BF5DAE1331}" dt="2023-02-17T11:40:46.207" v="1845" actId="26606"/>
          <ac:spMkLst>
            <pc:docMk/>
            <pc:sldMk cId="434641259" sldId="269"/>
            <ac:spMk id="68" creationId="{1E2747F4-A0AE-425C-B527-E3E32461FEF5}"/>
          </ac:spMkLst>
        </pc:spChg>
        <pc:spChg chg="add del">
          <ac:chgData name="Agami Pramanik" userId="5d3b2dbb-86a3-4fb1-808b-5fd3a6e03310" providerId="ADAL" clId="{20642C83-536E-410F-A73E-28BF5DAE1331}" dt="2023-02-17T11:40:46.207" v="1845" actId="26606"/>
          <ac:spMkLst>
            <pc:docMk/>
            <pc:sldMk cId="434641259" sldId="269"/>
            <ac:spMk id="69" creationId="{9707F29A-1576-479E-B227-0D6498601B4A}"/>
          </ac:spMkLst>
        </pc:spChg>
        <pc:spChg chg="add del">
          <ac:chgData name="Agami Pramanik" userId="5d3b2dbb-86a3-4fb1-808b-5fd3a6e03310" providerId="ADAL" clId="{20642C83-536E-410F-A73E-28BF5DAE1331}" dt="2023-02-17T11:40:46.207" v="1845" actId="26606"/>
          <ac:spMkLst>
            <pc:docMk/>
            <pc:sldMk cId="434641259" sldId="269"/>
            <ac:spMk id="70" creationId="{F17B26C7-6F2F-453C-9C08-71E199E527A8}"/>
          </ac:spMkLst>
        </pc:spChg>
        <pc:spChg chg="add del">
          <ac:chgData name="Agami Pramanik" userId="5d3b2dbb-86a3-4fb1-808b-5fd3a6e03310" providerId="ADAL" clId="{20642C83-536E-410F-A73E-28BF5DAE1331}" dt="2023-02-17T11:40:46.207" v="1845" actId="26606"/>
          <ac:spMkLst>
            <pc:docMk/>
            <pc:sldMk cId="434641259" sldId="269"/>
            <ac:spMk id="71" creationId="{6798E696-4BBA-46BE-AD86-F7E300B89368}"/>
          </ac:spMkLst>
        </pc:spChg>
        <pc:spChg chg="add del">
          <ac:chgData name="Agami Pramanik" userId="5d3b2dbb-86a3-4fb1-808b-5fd3a6e03310" providerId="ADAL" clId="{20642C83-536E-410F-A73E-28BF5DAE1331}" dt="2023-02-17T11:40:46.207" v="1845" actId="26606"/>
          <ac:spMkLst>
            <pc:docMk/>
            <pc:sldMk cId="434641259" sldId="269"/>
            <ac:spMk id="72" creationId="{090B0CA3-C333-4560-9975-E31D1B7B921D}"/>
          </ac:spMkLst>
        </pc:spChg>
        <pc:spChg chg="add del">
          <ac:chgData name="Agami Pramanik" userId="5d3b2dbb-86a3-4fb1-808b-5fd3a6e03310" providerId="ADAL" clId="{20642C83-536E-410F-A73E-28BF5DAE1331}" dt="2023-02-17T11:40:51.487" v="1847" actId="26606"/>
          <ac:spMkLst>
            <pc:docMk/>
            <pc:sldMk cId="434641259" sldId="269"/>
            <ac:spMk id="74" creationId="{71B62618-0D02-4C29-88C5-1EDF7F32343E}"/>
          </ac:spMkLst>
        </pc:spChg>
        <pc:spChg chg="add del">
          <ac:chgData name="Agami Pramanik" userId="5d3b2dbb-86a3-4fb1-808b-5fd3a6e03310" providerId="ADAL" clId="{20642C83-536E-410F-A73E-28BF5DAE1331}" dt="2023-02-17T11:40:51.487" v="1847" actId="26606"/>
          <ac:spMkLst>
            <pc:docMk/>
            <pc:sldMk cId="434641259" sldId="269"/>
            <ac:spMk id="75" creationId="{1E2747F4-A0AE-425C-B527-E3E32461FEF5}"/>
          </ac:spMkLst>
        </pc:spChg>
        <pc:spChg chg="add del">
          <ac:chgData name="Agami Pramanik" userId="5d3b2dbb-86a3-4fb1-808b-5fd3a6e03310" providerId="ADAL" clId="{20642C83-536E-410F-A73E-28BF5DAE1331}" dt="2023-02-17T11:40:51.487" v="1847" actId="26606"/>
          <ac:spMkLst>
            <pc:docMk/>
            <pc:sldMk cId="434641259" sldId="269"/>
            <ac:spMk id="76" creationId="{9707F29A-1576-479E-B227-0D6498601B4A}"/>
          </ac:spMkLst>
        </pc:spChg>
        <pc:spChg chg="add del">
          <ac:chgData name="Agami Pramanik" userId="5d3b2dbb-86a3-4fb1-808b-5fd3a6e03310" providerId="ADAL" clId="{20642C83-536E-410F-A73E-28BF5DAE1331}" dt="2023-02-17T11:40:51.487" v="1847" actId="26606"/>
          <ac:spMkLst>
            <pc:docMk/>
            <pc:sldMk cId="434641259" sldId="269"/>
            <ac:spMk id="77" creationId="{F17B26C7-6F2F-453C-9C08-71E199E527A8}"/>
          </ac:spMkLst>
        </pc:spChg>
        <pc:spChg chg="add del">
          <ac:chgData name="Agami Pramanik" userId="5d3b2dbb-86a3-4fb1-808b-5fd3a6e03310" providerId="ADAL" clId="{20642C83-536E-410F-A73E-28BF5DAE1331}" dt="2023-02-17T11:40:51.487" v="1847" actId="26606"/>
          <ac:spMkLst>
            <pc:docMk/>
            <pc:sldMk cId="434641259" sldId="269"/>
            <ac:spMk id="78" creationId="{A88E2400-FAC4-468B-846D-75E60D0A0D72}"/>
          </ac:spMkLst>
        </pc:spChg>
        <pc:spChg chg="add del">
          <ac:chgData name="Agami Pramanik" userId="5d3b2dbb-86a3-4fb1-808b-5fd3a6e03310" providerId="ADAL" clId="{20642C83-536E-410F-A73E-28BF5DAE1331}" dt="2023-02-17T11:40:51.487" v="1847" actId="26606"/>
          <ac:spMkLst>
            <pc:docMk/>
            <pc:sldMk cId="434641259" sldId="269"/>
            <ac:spMk id="79" creationId="{FAD2CA5C-E1A7-4B7C-8BD8-21068927153A}"/>
          </ac:spMkLst>
        </pc:spChg>
        <pc:spChg chg="add">
          <ac:chgData name="Agami Pramanik" userId="5d3b2dbb-86a3-4fb1-808b-5fd3a6e03310" providerId="ADAL" clId="{20642C83-536E-410F-A73E-28BF5DAE1331}" dt="2023-02-17T11:40:51.518" v="1848" actId="26606"/>
          <ac:spMkLst>
            <pc:docMk/>
            <pc:sldMk cId="434641259" sldId="269"/>
            <ac:spMk id="81" creationId="{71B62618-0D02-4C29-88C5-1EDF7F32343E}"/>
          </ac:spMkLst>
        </pc:spChg>
        <pc:spChg chg="add">
          <ac:chgData name="Agami Pramanik" userId="5d3b2dbb-86a3-4fb1-808b-5fd3a6e03310" providerId="ADAL" clId="{20642C83-536E-410F-A73E-28BF5DAE1331}" dt="2023-02-17T11:40:51.518" v="1848" actId="26606"/>
          <ac:spMkLst>
            <pc:docMk/>
            <pc:sldMk cId="434641259" sldId="269"/>
            <ac:spMk id="82" creationId="{1E2747F4-A0AE-425C-B527-E3E32461FEF5}"/>
          </ac:spMkLst>
        </pc:spChg>
        <pc:spChg chg="add">
          <ac:chgData name="Agami Pramanik" userId="5d3b2dbb-86a3-4fb1-808b-5fd3a6e03310" providerId="ADAL" clId="{20642C83-536E-410F-A73E-28BF5DAE1331}" dt="2023-02-17T11:40:51.518" v="1848" actId="26606"/>
          <ac:spMkLst>
            <pc:docMk/>
            <pc:sldMk cId="434641259" sldId="269"/>
            <ac:spMk id="83" creationId="{9707F29A-1576-479E-B227-0D6498601B4A}"/>
          </ac:spMkLst>
        </pc:spChg>
        <pc:spChg chg="add">
          <ac:chgData name="Agami Pramanik" userId="5d3b2dbb-86a3-4fb1-808b-5fd3a6e03310" providerId="ADAL" clId="{20642C83-536E-410F-A73E-28BF5DAE1331}" dt="2023-02-17T11:40:51.518" v="1848" actId="26606"/>
          <ac:spMkLst>
            <pc:docMk/>
            <pc:sldMk cId="434641259" sldId="269"/>
            <ac:spMk id="84" creationId="{F17B26C7-6F2F-453C-9C08-71E199E527A8}"/>
          </ac:spMkLst>
        </pc:spChg>
        <pc:graphicFrameChg chg="add mod modGraphic">
          <ac:chgData name="Agami Pramanik" userId="5d3b2dbb-86a3-4fb1-808b-5fd3a6e03310" providerId="ADAL" clId="{20642C83-536E-410F-A73E-28BF5DAE1331}" dt="2023-02-17T11:40:51.518" v="1848" actId="26606"/>
          <ac:graphicFrameMkLst>
            <pc:docMk/>
            <pc:sldMk cId="434641259" sldId="269"/>
            <ac:graphicFrameMk id="7" creationId="{51F0E2B1-9674-8426-F7D2-9BC9010C41CB}"/>
          </ac:graphicFrameMkLst>
        </pc:graphicFrameChg>
        <pc:graphicFrameChg chg="del modGraphic">
          <ac:chgData name="Agami Pramanik" userId="5d3b2dbb-86a3-4fb1-808b-5fd3a6e03310" providerId="ADAL" clId="{20642C83-536E-410F-A73E-28BF5DAE1331}" dt="2023-02-17T11:39:47.426" v="1827" actId="478"/>
          <ac:graphicFrameMkLst>
            <pc:docMk/>
            <pc:sldMk cId="434641259" sldId="269"/>
            <ac:graphicFrameMk id="13" creationId="{096A54E9-1AF6-4A17-A713-79D260FE3257}"/>
          </ac:graphicFrameMkLst>
        </pc:graphicFrameChg>
        <pc:graphicFrameChg chg="add del">
          <ac:chgData name="Agami Pramanik" userId="5d3b2dbb-86a3-4fb1-808b-5fd3a6e03310" providerId="ADAL" clId="{20642C83-536E-410F-A73E-28BF5DAE1331}" dt="2023-02-17T11:40:40.441" v="1841" actId="26606"/>
          <ac:graphicFrameMkLst>
            <pc:docMk/>
            <pc:sldMk cId="434641259" sldId="269"/>
            <ac:graphicFrameMk id="30" creationId="{51F0E2B1-9674-8426-F7D2-9BC9010C41CB}"/>
          </ac:graphicFrameMkLst>
        </pc:graphicFrameChg>
        <pc:picChg chg="add mod ord">
          <ac:chgData name="Agami Pramanik" userId="5d3b2dbb-86a3-4fb1-808b-5fd3a6e03310" providerId="ADAL" clId="{20642C83-536E-410F-A73E-28BF5DAE1331}" dt="2023-02-17T11:43:30.158" v="1876" actId="170"/>
          <ac:picMkLst>
            <pc:docMk/>
            <pc:sldMk cId="434641259" sldId="269"/>
            <ac:picMk id="8" creationId="{F44D03B1-B037-0871-3954-49587FD242D4}"/>
          </ac:picMkLst>
        </pc:picChg>
      </pc:sldChg>
      <pc:sldChg chg="addSp delSp modSp mod setBg setClrOvrMap">
        <pc:chgData name="Agami Pramanik" userId="5d3b2dbb-86a3-4fb1-808b-5fd3a6e03310" providerId="ADAL" clId="{20642C83-536E-410F-A73E-28BF5DAE1331}" dt="2023-02-16T11:00:59.415" v="976"/>
        <pc:sldMkLst>
          <pc:docMk/>
          <pc:sldMk cId="3386475026" sldId="270"/>
        </pc:sldMkLst>
        <pc:spChg chg="mod">
          <ac:chgData name="Agami Pramanik" userId="5d3b2dbb-86a3-4fb1-808b-5fd3a6e03310" providerId="ADAL" clId="{20642C83-536E-410F-A73E-28BF5DAE1331}" dt="2023-02-16T08:49:57.918" v="13" actId="26606"/>
          <ac:spMkLst>
            <pc:docMk/>
            <pc:sldMk cId="3386475026" sldId="270"/>
            <ac:spMk id="3" creationId="{8AC7AC30-1251-40E1-9808-1FB902C4C199}"/>
          </ac:spMkLst>
        </pc:spChg>
        <pc:spChg chg="mod ord">
          <ac:chgData name="Agami Pramanik" userId="5d3b2dbb-86a3-4fb1-808b-5fd3a6e03310" providerId="ADAL" clId="{20642C83-536E-410F-A73E-28BF5DAE1331}" dt="2023-02-16T08:49:57.918" v="13" actId="26606"/>
          <ac:spMkLst>
            <pc:docMk/>
            <pc:sldMk cId="3386475026" sldId="270"/>
            <ac:spMk id="4" creationId="{4154B60C-7CE6-4829-87C0-7B4B3E16851E}"/>
          </ac:spMkLst>
        </pc:spChg>
        <pc:spChg chg="mod">
          <ac:chgData name="Agami Pramanik" userId="5d3b2dbb-86a3-4fb1-808b-5fd3a6e03310" providerId="ADAL" clId="{20642C83-536E-410F-A73E-28BF5DAE1331}" dt="2023-02-16T08:49:57.918" v="13" actId="26606"/>
          <ac:spMkLst>
            <pc:docMk/>
            <pc:sldMk cId="3386475026" sldId="270"/>
            <ac:spMk id="26" creationId="{A98E8EB0-8988-42CF-80D1-7A2AB7D1F8AF}"/>
          </ac:spMkLst>
        </pc:spChg>
        <pc:spChg chg="mod ord">
          <ac:chgData name="Agami Pramanik" userId="5d3b2dbb-86a3-4fb1-808b-5fd3a6e03310" providerId="ADAL" clId="{20642C83-536E-410F-A73E-28BF5DAE1331}" dt="2023-02-16T08:49:57.918" v="13" actId="26606"/>
          <ac:spMkLst>
            <pc:docMk/>
            <pc:sldMk cId="3386475026" sldId="270"/>
            <ac:spMk id="27" creationId="{292399BD-BD2E-4306-802E-64A79BA9774A}"/>
          </ac:spMkLst>
        </pc:spChg>
        <pc:spChg chg="mod">
          <ac:chgData name="Agami Pramanik" userId="5d3b2dbb-86a3-4fb1-808b-5fd3a6e03310" providerId="ADAL" clId="{20642C83-536E-410F-A73E-28BF5DAE1331}" dt="2023-02-16T08:49:57.918" v="13" actId="26606"/>
          <ac:spMkLst>
            <pc:docMk/>
            <pc:sldMk cId="3386475026" sldId="270"/>
            <ac:spMk id="28" creationId="{F3FAC0BD-E5E7-4E36-B85D-0C1D0408A115}"/>
          </ac:spMkLst>
        </pc:spChg>
        <pc:spChg chg="add del">
          <ac:chgData name="Agami Pramanik" userId="5d3b2dbb-86a3-4fb1-808b-5fd3a6e03310" providerId="ADAL" clId="{20642C83-536E-410F-A73E-28BF5DAE1331}" dt="2023-02-16T08:49:57.918" v="13" actId="26606"/>
          <ac:spMkLst>
            <pc:docMk/>
            <pc:sldMk cId="3386475026" sldId="270"/>
            <ac:spMk id="33" creationId="{2928117C-9446-4E7F-AE62-95E0F6DB5B27}"/>
          </ac:spMkLst>
        </pc:spChg>
        <pc:spChg chg="add del">
          <ac:chgData name="Agami Pramanik" userId="5d3b2dbb-86a3-4fb1-808b-5fd3a6e03310" providerId="ADAL" clId="{20642C83-536E-410F-A73E-28BF5DAE1331}" dt="2023-02-16T08:49:57.918" v="13" actId="26606"/>
          <ac:spMkLst>
            <pc:docMk/>
            <pc:sldMk cId="3386475026" sldId="270"/>
            <ac:spMk id="35" creationId="{84D30AFB-4D71-48B0-AA00-28EE92363A5F}"/>
          </ac:spMkLst>
        </pc:spChg>
        <pc:spChg chg="add del">
          <ac:chgData name="Agami Pramanik" userId="5d3b2dbb-86a3-4fb1-808b-5fd3a6e03310" providerId="ADAL" clId="{20642C83-536E-410F-A73E-28BF5DAE1331}" dt="2023-02-16T08:49:57.918" v="13" actId="26606"/>
          <ac:spMkLst>
            <pc:docMk/>
            <pc:sldMk cId="3386475026" sldId="270"/>
            <ac:spMk id="37" creationId="{96A0B76F-8010-4C62-B4B6-C5FC438C059E}"/>
          </ac:spMkLst>
        </pc:spChg>
        <pc:spChg chg="add del">
          <ac:chgData name="Agami Pramanik" userId="5d3b2dbb-86a3-4fb1-808b-5fd3a6e03310" providerId="ADAL" clId="{20642C83-536E-410F-A73E-28BF5DAE1331}" dt="2023-02-16T08:49:57.918" v="13" actId="26606"/>
          <ac:spMkLst>
            <pc:docMk/>
            <pc:sldMk cId="3386475026" sldId="270"/>
            <ac:spMk id="39" creationId="{9FC936C0-4624-438D-BDD0-6B296BD6409D}"/>
          </ac:spMkLst>
        </pc:spChg>
        <pc:spChg chg="add del">
          <ac:chgData name="Agami Pramanik" userId="5d3b2dbb-86a3-4fb1-808b-5fd3a6e03310" providerId="ADAL" clId="{20642C83-536E-410F-A73E-28BF5DAE1331}" dt="2023-02-16T08:49:57.918" v="13" actId="26606"/>
          <ac:spMkLst>
            <pc:docMk/>
            <pc:sldMk cId="3386475026" sldId="270"/>
            <ac:spMk id="41" creationId="{E08D4B6A-8113-4DFB-B82E-B60CAC8E0A50}"/>
          </ac:spMkLst>
        </pc:spChg>
        <pc:spChg chg="add del">
          <ac:chgData name="Agami Pramanik" userId="5d3b2dbb-86a3-4fb1-808b-5fd3a6e03310" providerId="ADAL" clId="{20642C83-536E-410F-A73E-28BF5DAE1331}" dt="2023-02-16T08:49:57.918" v="13" actId="26606"/>
          <ac:spMkLst>
            <pc:docMk/>
            <pc:sldMk cId="3386475026" sldId="270"/>
            <ac:spMk id="43" creationId="{9822E561-F97C-4CBB-A9A6-A6BF6317BC84}"/>
          </ac:spMkLst>
        </pc:spChg>
        <pc:spChg chg="add del">
          <ac:chgData name="Agami Pramanik" userId="5d3b2dbb-86a3-4fb1-808b-5fd3a6e03310" providerId="ADAL" clId="{20642C83-536E-410F-A73E-28BF5DAE1331}" dt="2023-02-16T08:49:57.918" v="13" actId="26606"/>
          <ac:spMkLst>
            <pc:docMk/>
            <pc:sldMk cId="3386475026" sldId="270"/>
            <ac:spMk id="45" creationId="{B01B0E58-A5C8-4CDA-A2E0-35DF94E59857}"/>
          </ac:spMkLst>
        </pc:spChg>
        <pc:spChg chg="add del">
          <ac:chgData name="Agami Pramanik" userId="5d3b2dbb-86a3-4fb1-808b-5fd3a6e03310" providerId="ADAL" clId="{20642C83-536E-410F-A73E-28BF5DAE1331}" dt="2023-02-16T08:49:43.654" v="4" actId="26606"/>
          <ac:spMkLst>
            <pc:docMk/>
            <pc:sldMk cId="3386475026" sldId="270"/>
            <ac:spMk id="50" creationId="{2928117C-9446-4E7F-AE62-95E0F6DB5B27}"/>
          </ac:spMkLst>
        </pc:spChg>
        <pc:spChg chg="add del">
          <ac:chgData name="Agami Pramanik" userId="5d3b2dbb-86a3-4fb1-808b-5fd3a6e03310" providerId="ADAL" clId="{20642C83-536E-410F-A73E-28BF5DAE1331}" dt="2023-02-16T08:49:43.654" v="4" actId="26606"/>
          <ac:spMkLst>
            <pc:docMk/>
            <pc:sldMk cId="3386475026" sldId="270"/>
            <ac:spMk id="52" creationId="{84D30AFB-4D71-48B0-AA00-28EE92363A5F}"/>
          </ac:spMkLst>
        </pc:spChg>
        <pc:spChg chg="add del">
          <ac:chgData name="Agami Pramanik" userId="5d3b2dbb-86a3-4fb1-808b-5fd3a6e03310" providerId="ADAL" clId="{20642C83-536E-410F-A73E-28BF5DAE1331}" dt="2023-02-16T08:49:43.654" v="4" actId="26606"/>
          <ac:spMkLst>
            <pc:docMk/>
            <pc:sldMk cId="3386475026" sldId="270"/>
            <ac:spMk id="54" creationId="{96A0B76F-8010-4C62-B4B6-C5FC438C059E}"/>
          </ac:spMkLst>
        </pc:spChg>
        <pc:spChg chg="add del">
          <ac:chgData name="Agami Pramanik" userId="5d3b2dbb-86a3-4fb1-808b-5fd3a6e03310" providerId="ADAL" clId="{20642C83-536E-410F-A73E-28BF5DAE1331}" dt="2023-02-16T08:49:43.654" v="4" actId="26606"/>
          <ac:spMkLst>
            <pc:docMk/>
            <pc:sldMk cId="3386475026" sldId="270"/>
            <ac:spMk id="56" creationId="{9FC936C0-4624-438D-BDD0-6B296BD6409D}"/>
          </ac:spMkLst>
        </pc:spChg>
        <pc:spChg chg="add del">
          <ac:chgData name="Agami Pramanik" userId="5d3b2dbb-86a3-4fb1-808b-5fd3a6e03310" providerId="ADAL" clId="{20642C83-536E-410F-A73E-28BF5DAE1331}" dt="2023-02-16T08:49:43.654" v="4" actId="26606"/>
          <ac:spMkLst>
            <pc:docMk/>
            <pc:sldMk cId="3386475026" sldId="270"/>
            <ac:spMk id="58" creationId="{26B4480E-B7FF-4481-890E-043A69AE6FE2}"/>
          </ac:spMkLst>
        </pc:spChg>
        <pc:spChg chg="add del">
          <ac:chgData name="Agami Pramanik" userId="5d3b2dbb-86a3-4fb1-808b-5fd3a6e03310" providerId="ADAL" clId="{20642C83-536E-410F-A73E-28BF5DAE1331}" dt="2023-02-16T08:49:43.654" v="4" actId="26606"/>
          <ac:spMkLst>
            <pc:docMk/>
            <pc:sldMk cId="3386475026" sldId="270"/>
            <ac:spMk id="60" creationId="{64C13BAB-7C00-4D21-A857-E3D41C0A2A66}"/>
          </ac:spMkLst>
        </pc:spChg>
        <pc:spChg chg="add del">
          <ac:chgData name="Agami Pramanik" userId="5d3b2dbb-86a3-4fb1-808b-5fd3a6e03310" providerId="ADAL" clId="{20642C83-536E-410F-A73E-28BF5DAE1331}" dt="2023-02-16T08:49:43.654" v="4" actId="26606"/>
          <ac:spMkLst>
            <pc:docMk/>
            <pc:sldMk cId="3386475026" sldId="270"/>
            <ac:spMk id="62" creationId="{1F1FF39A-AC3C-4066-9D4C-519AA22812EA}"/>
          </ac:spMkLst>
        </pc:spChg>
        <pc:spChg chg="add del">
          <ac:chgData name="Agami Pramanik" userId="5d3b2dbb-86a3-4fb1-808b-5fd3a6e03310" providerId="ADAL" clId="{20642C83-536E-410F-A73E-28BF5DAE1331}" dt="2023-02-16T08:49:45.438" v="6" actId="26606"/>
          <ac:spMkLst>
            <pc:docMk/>
            <pc:sldMk cId="3386475026" sldId="270"/>
            <ac:spMk id="64" creationId="{2928117C-9446-4E7F-AE62-95E0F6DB5B27}"/>
          </ac:spMkLst>
        </pc:spChg>
        <pc:spChg chg="add del">
          <ac:chgData name="Agami Pramanik" userId="5d3b2dbb-86a3-4fb1-808b-5fd3a6e03310" providerId="ADAL" clId="{20642C83-536E-410F-A73E-28BF5DAE1331}" dt="2023-02-16T08:49:45.438" v="6" actId="26606"/>
          <ac:spMkLst>
            <pc:docMk/>
            <pc:sldMk cId="3386475026" sldId="270"/>
            <ac:spMk id="65" creationId="{84D30AFB-4D71-48B0-AA00-28EE92363A5F}"/>
          </ac:spMkLst>
        </pc:spChg>
        <pc:spChg chg="add del">
          <ac:chgData name="Agami Pramanik" userId="5d3b2dbb-86a3-4fb1-808b-5fd3a6e03310" providerId="ADAL" clId="{20642C83-536E-410F-A73E-28BF5DAE1331}" dt="2023-02-16T08:49:45.438" v="6" actId="26606"/>
          <ac:spMkLst>
            <pc:docMk/>
            <pc:sldMk cId="3386475026" sldId="270"/>
            <ac:spMk id="66" creationId="{96A0B76F-8010-4C62-B4B6-C5FC438C059E}"/>
          </ac:spMkLst>
        </pc:spChg>
        <pc:spChg chg="add del">
          <ac:chgData name="Agami Pramanik" userId="5d3b2dbb-86a3-4fb1-808b-5fd3a6e03310" providerId="ADAL" clId="{20642C83-536E-410F-A73E-28BF5DAE1331}" dt="2023-02-16T08:49:45.438" v="6" actId="26606"/>
          <ac:spMkLst>
            <pc:docMk/>
            <pc:sldMk cId="3386475026" sldId="270"/>
            <ac:spMk id="67" creationId="{9FC936C0-4624-438D-BDD0-6B296BD6409D}"/>
          </ac:spMkLst>
        </pc:spChg>
        <pc:spChg chg="add del">
          <ac:chgData name="Agami Pramanik" userId="5d3b2dbb-86a3-4fb1-808b-5fd3a6e03310" providerId="ADAL" clId="{20642C83-536E-410F-A73E-28BF5DAE1331}" dt="2023-02-16T08:49:45.438" v="6" actId="26606"/>
          <ac:spMkLst>
            <pc:docMk/>
            <pc:sldMk cId="3386475026" sldId="270"/>
            <ac:spMk id="68" creationId="{4B526CBF-0AA4-49A9-B305-EE0AF3AF6D3C}"/>
          </ac:spMkLst>
        </pc:spChg>
        <pc:spChg chg="add del">
          <ac:chgData name="Agami Pramanik" userId="5d3b2dbb-86a3-4fb1-808b-5fd3a6e03310" providerId="ADAL" clId="{20642C83-536E-410F-A73E-28BF5DAE1331}" dt="2023-02-16T08:49:48.615" v="8" actId="26606"/>
          <ac:spMkLst>
            <pc:docMk/>
            <pc:sldMk cId="3386475026" sldId="270"/>
            <ac:spMk id="72" creationId="{2928117C-9446-4E7F-AE62-95E0F6DB5B27}"/>
          </ac:spMkLst>
        </pc:spChg>
        <pc:spChg chg="add del">
          <ac:chgData name="Agami Pramanik" userId="5d3b2dbb-86a3-4fb1-808b-5fd3a6e03310" providerId="ADAL" clId="{20642C83-536E-410F-A73E-28BF5DAE1331}" dt="2023-02-16T08:49:48.615" v="8" actId="26606"/>
          <ac:spMkLst>
            <pc:docMk/>
            <pc:sldMk cId="3386475026" sldId="270"/>
            <ac:spMk id="73" creationId="{84D30AFB-4D71-48B0-AA00-28EE92363A5F}"/>
          </ac:spMkLst>
        </pc:spChg>
        <pc:spChg chg="add del">
          <ac:chgData name="Agami Pramanik" userId="5d3b2dbb-86a3-4fb1-808b-5fd3a6e03310" providerId="ADAL" clId="{20642C83-536E-410F-A73E-28BF5DAE1331}" dt="2023-02-16T08:49:48.615" v="8" actId="26606"/>
          <ac:spMkLst>
            <pc:docMk/>
            <pc:sldMk cId="3386475026" sldId="270"/>
            <ac:spMk id="74" creationId="{96A0B76F-8010-4C62-B4B6-C5FC438C059E}"/>
          </ac:spMkLst>
        </pc:spChg>
        <pc:spChg chg="add del">
          <ac:chgData name="Agami Pramanik" userId="5d3b2dbb-86a3-4fb1-808b-5fd3a6e03310" providerId="ADAL" clId="{20642C83-536E-410F-A73E-28BF5DAE1331}" dt="2023-02-16T08:49:48.615" v="8" actId="26606"/>
          <ac:spMkLst>
            <pc:docMk/>
            <pc:sldMk cId="3386475026" sldId="270"/>
            <ac:spMk id="75" creationId="{9FC936C0-4624-438D-BDD0-6B296BD6409D}"/>
          </ac:spMkLst>
        </pc:spChg>
        <pc:spChg chg="add del">
          <ac:chgData name="Agami Pramanik" userId="5d3b2dbb-86a3-4fb1-808b-5fd3a6e03310" providerId="ADAL" clId="{20642C83-536E-410F-A73E-28BF5DAE1331}" dt="2023-02-16T08:49:48.615" v="8" actId="26606"/>
          <ac:spMkLst>
            <pc:docMk/>
            <pc:sldMk cId="3386475026" sldId="270"/>
            <ac:spMk id="76" creationId="{42D4960A-896E-4F6B-BF65-B4662AC9DEB6}"/>
          </ac:spMkLst>
        </pc:spChg>
        <pc:spChg chg="add del">
          <ac:chgData name="Agami Pramanik" userId="5d3b2dbb-86a3-4fb1-808b-5fd3a6e03310" providerId="ADAL" clId="{20642C83-536E-410F-A73E-28BF5DAE1331}" dt="2023-02-16T08:49:48.615" v="8" actId="26606"/>
          <ac:spMkLst>
            <pc:docMk/>
            <pc:sldMk cId="3386475026" sldId="270"/>
            <ac:spMk id="77" creationId="{5684944A-8803-462C-84C5-4576C56A7758}"/>
          </ac:spMkLst>
        </pc:spChg>
        <pc:spChg chg="add del">
          <ac:chgData name="Agami Pramanik" userId="5d3b2dbb-86a3-4fb1-808b-5fd3a6e03310" providerId="ADAL" clId="{20642C83-536E-410F-A73E-28BF5DAE1331}" dt="2023-02-16T08:49:48.615" v="8" actId="26606"/>
          <ac:spMkLst>
            <pc:docMk/>
            <pc:sldMk cId="3386475026" sldId="270"/>
            <ac:spMk id="78" creationId="{E07F3B49-8C20-42F5-831D-59306D05F667}"/>
          </ac:spMkLst>
        </pc:spChg>
        <pc:spChg chg="add del">
          <ac:chgData name="Agami Pramanik" userId="5d3b2dbb-86a3-4fb1-808b-5fd3a6e03310" providerId="ADAL" clId="{20642C83-536E-410F-A73E-28BF5DAE1331}" dt="2023-02-16T08:49:50.605" v="10" actId="26606"/>
          <ac:spMkLst>
            <pc:docMk/>
            <pc:sldMk cId="3386475026" sldId="270"/>
            <ac:spMk id="80" creationId="{2928117C-9446-4E7F-AE62-95E0F6DB5B27}"/>
          </ac:spMkLst>
        </pc:spChg>
        <pc:spChg chg="add del">
          <ac:chgData name="Agami Pramanik" userId="5d3b2dbb-86a3-4fb1-808b-5fd3a6e03310" providerId="ADAL" clId="{20642C83-536E-410F-A73E-28BF5DAE1331}" dt="2023-02-16T08:49:50.605" v="10" actId="26606"/>
          <ac:spMkLst>
            <pc:docMk/>
            <pc:sldMk cId="3386475026" sldId="270"/>
            <ac:spMk id="81" creationId="{84D30AFB-4D71-48B0-AA00-28EE92363A5F}"/>
          </ac:spMkLst>
        </pc:spChg>
        <pc:spChg chg="add del">
          <ac:chgData name="Agami Pramanik" userId="5d3b2dbb-86a3-4fb1-808b-5fd3a6e03310" providerId="ADAL" clId="{20642C83-536E-410F-A73E-28BF5DAE1331}" dt="2023-02-16T08:49:50.605" v="10" actId="26606"/>
          <ac:spMkLst>
            <pc:docMk/>
            <pc:sldMk cId="3386475026" sldId="270"/>
            <ac:spMk id="82" creationId="{96A0B76F-8010-4C62-B4B6-C5FC438C059E}"/>
          </ac:spMkLst>
        </pc:spChg>
        <pc:spChg chg="add del">
          <ac:chgData name="Agami Pramanik" userId="5d3b2dbb-86a3-4fb1-808b-5fd3a6e03310" providerId="ADAL" clId="{20642C83-536E-410F-A73E-28BF5DAE1331}" dt="2023-02-16T08:49:50.605" v="10" actId="26606"/>
          <ac:spMkLst>
            <pc:docMk/>
            <pc:sldMk cId="3386475026" sldId="270"/>
            <ac:spMk id="83" creationId="{9FC936C0-4624-438D-BDD0-6B296BD6409D}"/>
          </ac:spMkLst>
        </pc:spChg>
        <pc:spChg chg="add del">
          <ac:chgData name="Agami Pramanik" userId="5d3b2dbb-86a3-4fb1-808b-5fd3a6e03310" providerId="ADAL" clId="{20642C83-536E-410F-A73E-28BF5DAE1331}" dt="2023-02-16T08:49:50.605" v="10" actId="26606"/>
          <ac:spMkLst>
            <pc:docMk/>
            <pc:sldMk cId="3386475026" sldId="270"/>
            <ac:spMk id="84" creationId="{F34F34AF-75E7-4149-A3CF-2E483C744F92}"/>
          </ac:spMkLst>
        </pc:spChg>
        <pc:spChg chg="add del">
          <ac:chgData name="Agami Pramanik" userId="5d3b2dbb-86a3-4fb1-808b-5fd3a6e03310" providerId="ADAL" clId="{20642C83-536E-410F-A73E-28BF5DAE1331}" dt="2023-02-16T08:49:57.903" v="12" actId="26606"/>
          <ac:spMkLst>
            <pc:docMk/>
            <pc:sldMk cId="3386475026" sldId="270"/>
            <ac:spMk id="88" creationId="{2928117C-9446-4E7F-AE62-95E0F6DB5B27}"/>
          </ac:spMkLst>
        </pc:spChg>
        <pc:spChg chg="add del">
          <ac:chgData name="Agami Pramanik" userId="5d3b2dbb-86a3-4fb1-808b-5fd3a6e03310" providerId="ADAL" clId="{20642C83-536E-410F-A73E-28BF5DAE1331}" dt="2023-02-16T08:49:57.903" v="12" actId="26606"/>
          <ac:spMkLst>
            <pc:docMk/>
            <pc:sldMk cId="3386475026" sldId="270"/>
            <ac:spMk id="89" creationId="{84D30AFB-4D71-48B0-AA00-28EE92363A5F}"/>
          </ac:spMkLst>
        </pc:spChg>
        <pc:spChg chg="add del">
          <ac:chgData name="Agami Pramanik" userId="5d3b2dbb-86a3-4fb1-808b-5fd3a6e03310" providerId="ADAL" clId="{20642C83-536E-410F-A73E-28BF5DAE1331}" dt="2023-02-16T08:49:57.903" v="12" actId="26606"/>
          <ac:spMkLst>
            <pc:docMk/>
            <pc:sldMk cId="3386475026" sldId="270"/>
            <ac:spMk id="90" creationId="{96A0B76F-8010-4C62-B4B6-C5FC438C059E}"/>
          </ac:spMkLst>
        </pc:spChg>
        <pc:spChg chg="add del">
          <ac:chgData name="Agami Pramanik" userId="5d3b2dbb-86a3-4fb1-808b-5fd3a6e03310" providerId="ADAL" clId="{20642C83-536E-410F-A73E-28BF5DAE1331}" dt="2023-02-16T08:49:57.903" v="12" actId="26606"/>
          <ac:spMkLst>
            <pc:docMk/>
            <pc:sldMk cId="3386475026" sldId="270"/>
            <ac:spMk id="91" creationId="{9FC936C0-4624-438D-BDD0-6B296BD6409D}"/>
          </ac:spMkLst>
        </pc:spChg>
        <pc:spChg chg="add del">
          <ac:chgData name="Agami Pramanik" userId="5d3b2dbb-86a3-4fb1-808b-5fd3a6e03310" providerId="ADAL" clId="{20642C83-536E-410F-A73E-28BF5DAE1331}" dt="2023-02-16T08:49:57.903" v="12" actId="26606"/>
          <ac:spMkLst>
            <pc:docMk/>
            <pc:sldMk cId="3386475026" sldId="270"/>
            <ac:spMk id="92" creationId="{6B695AA2-4B70-477F-AF90-536B720A1343}"/>
          </ac:spMkLst>
        </pc:spChg>
        <pc:spChg chg="add">
          <ac:chgData name="Agami Pramanik" userId="5d3b2dbb-86a3-4fb1-808b-5fd3a6e03310" providerId="ADAL" clId="{20642C83-536E-410F-A73E-28BF5DAE1331}" dt="2023-02-16T08:49:57.918" v="13" actId="26606"/>
          <ac:spMkLst>
            <pc:docMk/>
            <pc:sldMk cId="3386475026" sldId="270"/>
            <ac:spMk id="94" creationId="{DB691D59-8F51-4DD8-AD41-D568D29B08F8}"/>
          </ac:spMkLst>
        </pc:spChg>
        <pc:spChg chg="add">
          <ac:chgData name="Agami Pramanik" userId="5d3b2dbb-86a3-4fb1-808b-5fd3a6e03310" providerId="ADAL" clId="{20642C83-536E-410F-A73E-28BF5DAE1331}" dt="2023-02-16T08:49:57.918" v="13" actId="26606"/>
          <ac:spMkLst>
            <pc:docMk/>
            <pc:sldMk cId="3386475026" sldId="270"/>
            <ac:spMk id="95" creationId="{204AEF18-0627-48F3-9B3D-F7E8F050B1D4}"/>
          </ac:spMkLst>
        </pc:spChg>
        <pc:spChg chg="add">
          <ac:chgData name="Agami Pramanik" userId="5d3b2dbb-86a3-4fb1-808b-5fd3a6e03310" providerId="ADAL" clId="{20642C83-536E-410F-A73E-28BF5DAE1331}" dt="2023-02-16T08:49:57.918" v="13" actId="26606"/>
          <ac:spMkLst>
            <pc:docMk/>
            <pc:sldMk cId="3386475026" sldId="270"/>
            <ac:spMk id="96" creationId="{CEAEE08A-C572-438F-9753-B0D527A515A7}"/>
          </ac:spMkLst>
        </pc:spChg>
        <pc:spChg chg="add">
          <ac:chgData name="Agami Pramanik" userId="5d3b2dbb-86a3-4fb1-808b-5fd3a6e03310" providerId="ADAL" clId="{20642C83-536E-410F-A73E-28BF5DAE1331}" dt="2023-02-16T08:49:57.918" v="13" actId="26606"/>
          <ac:spMkLst>
            <pc:docMk/>
            <pc:sldMk cId="3386475026" sldId="270"/>
            <ac:spMk id="97" creationId="{DB93146F-62ED-4C59-844C-0935D0FB5031}"/>
          </ac:spMkLst>
        </pc:spChg>
        <pc:spChg chg="add">
          <ac:chgData name="Agami Pramanik" userId="5d3b2dbb-86a3-4fb1-808b-5fd3a6e03310" providerId="ADAL" clId="{20642C83-536E-410F-A73E-28BF5DAE1331}" dt="2023-02-16T08:49:57.918" v="13" actId="26606"/>
          <ac:spMkLst>
            <pc:docMk/>
            <pc:sldMk cId="3386475026" sldId="270"/>
            <ac:spMk id="98" creationId="{F7207B7B-5C57-458C-BE38-95D2CD7655BB}"/>
          </ac:spMkLst>
        </pc:spChg>
        <pc:spChg chg="add">
          <ac:chgData name="Agami Pramanik" userId="5d3b2dbb-86a3-4fb1-808b-5fd3a6e03310" providerId="ADAL" clId="{20642C83-536E-410F-A73E-28BF5DAE1331}" dt="2023-02-16T08:49:57.918" v="13" actId="26606"/>
          <ac:spMkLst>
            <pc:docMk/>
            <pc:sldMk cId="3386475026" sldId="270"/>
            <ac:spMk id="99" creationId="{9822E561-F97C-4CBB-A9A6-A6BF6317BC84}"/>
          </ac:spMkLst>
        </pc:spChg>
        <pc:spChg chg="add">
          <ac:chgData name="Agami Pramanik" userId="5d3b2dbb-86a3-4fb1-808b-5fd3a6e03310" providerId="ADAL" clId="{20642C83-536E-410F-A73E-28BF5DAE1331}" dt="2023-02-16T08:49:57.918" v="13" actId="26606"/>
          <ac:spMkLst>
            <pc:docMk/>
            <pc:sldMk cId="3386475026" sldId="270"/>
            <ac:spMk id="100" creationId="{B01B0E58-A5C8-4CDA-A2E0-35DF94E59857}"/>
          </ac:spMkLst>
        </pc:spChg>
        <pc:grpChg chg="add del">
          <ac:chgData name="Agami Pramanik" userId="5d3b2dbb-86a3-4fb1-808b-5fd3a6e03310" providerId="ADAL" clId="{20642C83-536E-410F-A73E-28BF5DAE1331}" dt="2023-02-16T08:49:45.438" v="6" actId="26606"/>
          <ac:grpSpMkLst>
            <pc:docMk/>
            <pc:sldMk cId="3386475026" sldId="270"/>
            <ac:grpSpMk id="69" creationId="{CC8B5139-02E6-4DEA-9CCE-962CAF0AFBA0}"/>
          </ac:grpSpMkLst>
        </pc:grpChg>
        <pc:grpChg chg="add del">
          <ac:chgData name="Agami Pramanik" userId="5d3b2dbb-86a3-4fb1-808b-5fd3a6e03310" providerId="ADAL" clId="{20642C83-536E-410F-A73E-28BF5DAE1331}" dt="2023-02-16T08:49:50.605" v="10" actId="26606"/>
          <ac:grpSpMkLst>
            <pc:docMk/>
            <pc:sldMk cId="3386475026" sldId="270"/>
            <ac:grpSpMk id="85" creationId="{1654C7F9-AF92-42BD-A713-6B020F63B307}"/>
          </ac:grpSpMkLst>
        </pc:grpChg>
        <pc:picChg chg="mod ord">
          <ac:chgData name="Agami Pramanik" userId="5d3b2dbb-86a3-4fb1-808b-5fd3a6e03310" providerId="ADAL" clId="{20642C83-536E-410F-A73E-28BF5DAE1331}" dt="2023-02-16T08:49:57.918" v="13" actId="26606"/>
          <ac:picMkLst>
            <pc:docMk/>
            <pc:sldMk cId="3386475026" sldId="270"/>
            <ac:picMk id="14" creationId="{284A1AA7-2E90-4B15-88DA-97825B64484E}"/>
          </ac:picMkLst>
        </pc:picChg>
      </pc:sldChg>
      <pc:sldChg chg="addSp delSp modSp del mod setBg setFolMasterObjs setClrOvrMap">
        <pc:chgData name="Agami Pramanik" userId="5d3b2dbb-86a3-4fb1-808b-5fd3a6e03310" providerId="ADAL" clId="{20642C83-536E-410F-A73E-28BF5DAE1331}" dt="2023-02-16T11:37:56.985" v="1444" actId="2696"/>
        <pc:sldMkLst>
          <pc:docMk/>
          <pc:sldMk cId="2605548233" sldId="271"/>
        </pc:sldMkLst>
        <pc:spChg chg="mod ord">
          <ac:chgData name="Agami Pramanik" userId="5d3b2dbb-86a3-4fb1-808b-5fd3a6e03310" providerId="ADAL" clId="{20642C83-536E-410F-A73E-28BF5DAE1331}" dt="2023-02-16T11:35:30.991" v="1412" actId="26606"/>
          <ac:spMkLst>
            <pc:docMk/>
            <pc:sldMk cId="2605548233" sldId="271"/>
            <ac:spMk id="3" creationId="{1167B644-3955-44BD-8140-FD5AD6294F09}"/>
          </ac:spMkLst>
        </pc:spChg>
        <pc:spChg chg="del mod ord">
          <ac:chgData name="Agami Pramanik" userId="5d3b2dbb-86a3-4fb1-808b-5fd3a6e03310" providerId="ADAL" clId="{20642C83-536E-410F-A73E-28BF5DAE1331}" dt="2023-02-16T11:33:15.617" v="1398" actId="478"/>
          <ac:spMkLst>
            <pc:docMk/>
            <pc:sldMk cId="2605548233" sldId="271"/>
            <ac:spMk id="4" creationId="{1BA44D22-2C67-436D-AB47-1C91A69B29EE}"/>
          </ac:spMkLst>
        </pc:spChg>
        <pc:spChg chg="mod ord">
          <ac:chgData name="Agami Pramanik" userId="5d3b2dbb-86a3-4fb1-808b-5fd3a6e03310" providerId="ADAL" clId="{20642C83-536E-410F-A73E-28BF5DAE1331}" dt="2023-02-16T11:35:30.991" v="1412" actId="26606"/>
          <ac:spMkLst>
            <pc:docMk/>
            <pc:sldMk cId="2605548233" sldId="271"/>
            <ac:spMk id="5" creationId="{E673DB5F-1A43-441F-953F-DA8BBE7299D4}"/>
          </ac:spMkLst>
        </pc:spChg>
        <pc:spChg chg="add del mod">
          <ac:chgData name="Agami Pramanik" userId="5d3b2dbb-86a3-4fb1-808b-5fd3a6e03310" providerId="ADAL" clId="{20642C83-536E-410F-A73E-28BF5DAE1331}" dt="2023-02-16T11:17:58.543" v="1120" actId="1032"/>
          <ac:spMkLst>
            <pc:docMk/>
            <pc:sldMk cId="2605548233" sldId="271"/>
            <ac:spMk id="6" creationId="{8B7DD7F2-8E1C-7095-858F-A288E791D529}"/>
          </ac:spMkLst>
        </pc:spChg>
        <pc:spChg chg="add del mod ord">
          <ac:chgData name="Agami Pramanik" userId="5d3b2dbb-86a3-4fb1-808b-5fd3a6e03310" providerId="ADAL" clId="{20642C83-536E-410F-A73E-28BF5DAE1331}" dt="2023-02-16T11:29:24.312" v="1362" actId="26606"/>
          <ac:spMkLst>
            <pc:docMk/>
            <pc:sldMk cId="2605548233" sldId="271"/>
            <ac:spMk id="9" creationId="{D2AB6948-B2D4-A47E-036A-CDE8C6487A39}"/>
          </ac:spMkLst>
        </pc:spChg>
        <pc:spChg chg="add mod">
          <ac:chgData name="Agami Pramanik" userId="5d3b2dbb-86a3-4fb1-808b-5fd3a6e03310" providerId="ADAL" clId="{20642C83-536E-410F-A73E-28BF5DAE1331}" dt="2023-02-16T11:36:03.897" v="1414" actId="21"/>
          <ac:spMkLst>
            <pc:docMk/>
            <pc:sldMk cId="2605548233" sldId="271"/>
            <ac:spMk id="11" creationId="{2D824D70-09F6-2A60-7C3E-72748B4B772D}"/>
          </ac:spMkLst>
        </pc:spChg>
        <pc:spChg chg="mod ord">
          <ac:chgData name="Agami Pramanik" userId="5d3b2dbb-86a3-4fb1-808b-5fd3a6e03310" providerId="ADAL" clId="{20642C83-536E-410F-A73E-28BF5DAE1331}" dt="2023-02-16T11:35:30.991" v="1412" actId="26606"/>
          <ac:spMkLst>
            <pc:docMk/>
            <pc:sldMk cId="2605548233" sldId="271"/>
            <ac:spMk id="22" creationId="{CBCA8D9B-86A6-46D0-8939-576472F48528}"/>
          </ac:spMkLst>
        </pc:spChg>
        <pc:spChg chg="add del">
          <ac:chgData name="Agami Pramanik" userId="5d3b2dbb-86a3-4fb1-808b-5fd3a6e03310" providerId="ADAL" clId="{20642C83-536E-410F-A73E-28BF5DAE1331}" dt="2023-02-16T11:29:07.841" v="1351" actId="26606"/>
          <ac:spMkLst>
            <pc:docMk/>
            <pc:sldMk cId="2605548233" sldId="271"/>
            <ac:spMk id="25" creationId="{2928117C-9446-4E7F-AE62-95E0F6DB5B27}"/>
          </ac:spMkLst>
        </pc:spChg>
        <pc:spChg chg="add del">
          <ac:chgData name="Agami Pramanik" userId="5d3b2dbb-86a3-4fb1-808b-5fd3a6e03310" providerId="ADAL" clId="{20642C83-536E-410F-A73E-28BF5DAE1331}" dt="2023-02-16T11:29:07.841" v="1351" actId="26606"/>
          <ac:spMkLst>
            <pc:docMk/>
            <pc:sldMk cId="2605548233" sldId="271"/>
            <ac:spMk id="26" creationId="{84D30AFB-4D71-48B0-AA00-28EE92363A5F}"/>
          </ac:spMkLst>
        </pc:spChg>
        <pc:spChg chg="add del">
          <ac:chgData name="Agami Pramanik" userId="5d3b2dbb-86a3-4fb1-808b-5fd3a6e03310" providerId="ADAL" clId="{20642C83-536E-410F-A73E-28BF5DAE1331}" dt="2023-02-16T11:29:07.841" v="1351" actId="26606"/>
          <ac:spMkLst>
            <pc:docMk/>
            <pc:sldMk cId="2605548233" sldId="271"/>
            <ac:spMk id="27" creationId="{96A0B76F-8010-4C62-B4B6-C5FC438C059E}"/>
          </ac:spMkLst>
        </pc:spChg>
        <pc:spChg chg="add del">
          <ac:chgData name="Agami Pramanik" userId="5d3b2dbb-86a3-4fb1-808b-5fd3a6e03310" providerId="ADAL" clId="{20642C83-536E-410F-A73E-28BF5DAE1331}" dt="2023-02-16T11:28:56.713" v="1349" actId="26606"/>
          <ac:spMkLst>
            <pc:docMk/>
            <pc:sldMk cId="2605548233" sldId="271"/>
            <ac:spMk id="28" creationId="{71B62618-0D02-4C29-88C5-1EDF7F32343E}"/>
          </ac:spMkLst>
        </pc:spChg>
        <pc:spChg chg="add del">
          <ac:chgData name="Agami Pramanik" userId="5d3b2dbb-86a3-4fb1-808b-5fd3a6e03310" providerId="ADAL" clId="{20642C83-536E-410F-A73E-28BF5DAE1331}" dt="2023-02-16T11:29:07.841" v="1351" actId="26606"/>
          <ac:spMkLst>
            <pc:docMk/>
            <pc:sldMk cId="2605548233" sldId="271"/>
            <ac:spMk id="29" creationId="{B36BEBD5-A373-4C8C-8C06-CD8007E22F39}"/>
          </ac:spMkLst>
        </pc:spChg>
        <pc:spChg chg="add del">
          <ac:chgData name="Agami Pramanik" userId="5d3b2dbb-86a3-4fb1-808b-5fd3a6e03310" providerId="ADAL" clId="{20642C83-536E-410F-A73E-28BF5DAE1331}" dt="2023-02-16T11:28:56.713" v="1349" actId="26606"/>
          <ac:spMkLst>
            <pc:docMk/>
            <pc:sldMk cId="2605548233" sldId="271"/>
            <ac:spMk id="30" creationId="{1E2747F4-A0AE-425C-B527-E3E32461FEF5}"/>
          </ac:spMkLst>
        </pc:spChg>
        <pc:spChg chg="add del">
          <ac:chgData name="Agami Pramanik" userId="5d3b2dbb-86a3-4fb1-808b-5fd3a6e03310" providerId="ADAL" clId="{20642C83-536E-410F-A73E-28BF5DAE1331}" dt="2023-02-16T11:29:07.841" v="1351" actId="26606"/>
          <ac:spMkLst>
            <pc:docMk/>
            <pc:sldMk cId="2605548233" sldId="271"/>
            <ac:spMk id="31" creationId="{1A8AF9B1-7D64-4564-969F-CB2B27ED9EC7}"/>
          </ac:spMkLst>
        </pc:spChg>
        <pc:spChg chg="add del">
          <ac:chgData name="Agami Pramanik" userId="5d3b2dbb-86a3-4fb1-808b-5fd3a6e03310" providerId="ADAL" clId="{20642C83-536E-410F-A73E-28BF5DAE1331}" dt="2023-02-16T11:28:56.713" v="1349" actId="26606"/>
          <ac:spMkLst>
            <pc:docMk/>
            <pc:sldMk cId="2605548233" sldId="271"/>
            <ac:spMk id="32" creationId="{9707F29A-1576-479E-B227-0D6498601B4A}"/>
          </ac:spMkLst>
        </pc:spChg>
        <pc:spChg chg="add del">
          <ac:chgData name="Agami Pramanik" userId="5d3b2dbb-86a3-4fb1-808b-5fd3a6e03310" providerId="ADAL" clId="{20642C83-536E-410F-A73E-28BF5DAE1331}" dt="2023-02-16T11:28:56.713" v="1349" actId="26606"/>
          <ac:spMkLst>
            <pc:docMk/>
            <pc:sldMk cId="2605548233" sldId="271"/>
            <ac:spMk id="34" creationId="{F17B26C7-6F2F-453C-9C08-71E199E527A8}"/>
          </ac:spMkLst>
        </pc:spChg>
        <pc:spChg chg="add del">
          <ac:chgData name="Agami Pramanik" userId="5d3b2dbb-86a3-4fb1-808b-5fd3a6e03310" providerId="ADAL" clId="{20642C83-536E-410F-A73E-28BF5DAE1331}" dt="2023-02-16T11:28:56.713" v="1349" actId="26606"/>
          <ac:spMkLst>
            <pc:docMk/>
            <pc:sldMk cId="2605548233" sldId="271"/>
            <ac:spMk id="36" creationId="{75F28DDD-9641-43BA-944D-79B0687051F1}"/>
          </ac:spMkLst>
        </pc:spChg>
        <pc:spChg chg="add del">
          <ac:chgData name="Agami Pramanik" userId="5d3b2dbb-86a3-4fb1-808b-5fd3a6e03310" providerId="ADAL" clId="{20642C83-536E-410F-A73E-28BF5DAE1331}" dt="2023-02-16T11:29:19.207" v="1357" actId="26606"/>
          <ac:spMkLst>
            <pc:docMk/>
            <pc:sldMk cId="2605548233" sldId="271"/>
            <ac:spMk id="37" creationId="{DFEE959E-BF10-4204-9556-D1707088D445}"/>
          </ac:spMkLst>
        </pc:spChg>
        <pc:spChg chg="add del">
          <ac:chgData name="Agami Pramanik" userId="5d3b2dbb-86a3-4fb1-808b-5fd3a6e03310" providerId="ADAL" clId="{20642C83-536E-410F-A73E-28BF5DAE1331}" dt="2023-02-16T11:28:56.713" v="1349" actId="26606"/>
          <ac:spMkLst>
            <pc:docMk/>
            <pc:sldMk cId="2605548233" sldId="271"/>
            <ac:spMk id="38" creationId="{32AA2954-062E-4B72-A97B-0B066FB156D8}"/>
          </ac:spMkLst>
        </pc:spChg>
        <pc:spChg chg="add del">
          <ac:chgData name="Agami Pramanik" userId="5d3b2dbb-86a3-4fb1-808b-5fd3a6e03310" providerId="ADAL" clId="{20642C83-536E-410F-A73E-28BF5DAE1331}" dt="2023-02-16T11:29:19.207" v="1357" actId="26606"/>
          <ac:spMkLst>
            <pc:docMk/>
            <pc:sldMk cId="2605548233" sldId="271"/>
            <ac:spMk id="39" creationId="{DDD17B6A-CB37-4005-9681-A20AFCDC7822}"/>
          </ac:spMkLst>
        </pc:spChg>
        <pc:spChg chg="add del">
          <ac:chgData name="Agami Pramanik" userId="5d3b2dbb-86a3-4fb1-808b-5fd3a6e03310" providerId="ADAL" clId="{20642C83-536E-410F-A73E-28BF5DAE1331}" dt="2023-02-16T11:28:56.713" v="1349" actId="26606"/>
          <ac:spMkLst>
            <pc:docMk/>
            <pc:sldMk cId="2605548233" sldId="271"/>
            <ac:spMk id="40" creationId="{10CA29A6-E0B1-40CD-ADF7-7B8E932A3222}"/>
          </ac:spMkLst>
        </pc:spChg>
        <pc:spChg chg="add del">
          <ac:chgData name="Agami Pramanik" userId="5d3b2dbb-86a3-4fb1-808b-5fd3a6e03310" providerId="ADAL" clId="{20642C83-536E-410F-A73E-28BF5DAE1331}" dt="2023-02-16T11:29:16.822" v="1353" actId="26606"/>
          <ac:spMkLst>
            <pc:docMk/>
            <pc:sldMk cId="2605548233" sldId="271"/>
            <ac:spMk id="41" creationId="{2928117C-9446-4E7F-AE62-95E0F6DB5B27}"/>
          </ac:spMkLst>
        </pc:spChg>
        <pc:spChg chg="add del">
          <ac:chgData name="Agami Pramanik" userId="5d3b2dbb-86a3-4fb1-808b-5fd3a6e03310" providerId="ADAL" clId="{20642C83-536E-410F-A73E-28BF5DAE1331}" dt="2023-02-16T11:28:56.713" v="1349" actId="26606"/>
          <ac:spMkLst>
            <pc:docMk/>
            <pc:sldMk cId="2605548233" sldId="271"/>
            <ac:spMk id="42" creationId="{8DD5F866-AD72-475A-B6C6-54E4577D4AAC}"/>
          </ac:spMkLst>
        </pc:spChg>
        <pc:spChg chg="add del">
          <ac:chgData name="Agami Pramanik" userId="5d3b2dbb-86a3-4fb1-808b-5fd3a6e03310" providerId="ADAL" clId="{20642C83-536E-410F-A73E-28BF5DAE1331}" dt="2023-02-16T11:29:16.822" v="1353" actId="26606"/>
          <ac:spMkLst>
            <pc:docMk/>
            <pc:sldMk cId="2605548233" sldId="271"/>
            <ac:spMk id="43" creationId="{84D30AFB-4D71-48B0-AA00-28EE92363A5F}"/>
          </ac:spMkLst>
        </pc:spChg>
        <pc:spChg chg="add del">
          <ac:chgData name="Agami Pramanik" userId="5d3b2dbb-86a3-4fb1-808b-5fd3a6e03310" providerId="ADAL" clId="{20642C83-536E-410F-A73E-28BF5DAE1331}" dt="2023-02-16T11:28:56.713" v="1349" actId="26606"/>
          <ac:spMkLst>
            <pc:docMk/>
            <pc:sldMk cId="2605548233" sldId="271"/>
            <ac:spMk id="44" creationId="{C02BAD4C-6EA9-4F10-92D4-A1C8C53DAEE4}"/>
          </ac:spMkLst>
        </pc:spChg>
        <pc:spChg chg="add del">
          <ac:chgData name="Agami Pramanik" userId="5d3b2dbb-86a3-4fb1-808b-5fd3a6e03310" providerId="ADAL" clId="{20642C83-536E-410F-A73E-28BF5DAE1331}" dt="2023-02-16T11:29:16.822" v="1353" actId="26606"/>
          <ac:spMkLst>
            <pc:docMk/>
            <pc:sldMk cId="2605548233" sldId="271"/>
            <ac:spMk id="45" creationId="{96A0B76F-8010-4C62-B4B6-C5FC438C059E}"/>
          </ac:spMkLst>
        </pc:spChg>
        <pc:spChg chg="add del">
          <ac:chgData name="Agami Pramanik" userId="5d3b2dbb-86a3-4fb1-808b-5fd3a6e03310" providerId="ADAL" clId="{20642C83-536E-410F-A73E-28BF5DAE1331}" dt="2023-02-16T11:29:16.822" v="1353" actId="26606"/>
          <ac:spMkLst>
            <pc:docMk/>
            <pc:sldMk cId="2605548233" sldId="271"/>
            <ac:spMk id="46" creationId="{B36BEBD5-A373-4C8C-8C06-CD8007E22F39}"/>
          </ac:spMkLst>
        </pc:spChg>
        <pc:spChg chg="add del">
          <ac:chgData name="Agami Pramanik" userId="5d3b2dbb-86a3-4fb1-808b-5fd3a6e03310" providerId="ADAL" clId="{20642C83-536E-410F-A73E-28BF5DAE1331}" dt="2023-02-16T11:29:16.822" v="1353" actId="26606"/>
          <ac:spMkLst>
            <pc:docMk/>
            <pc:sldMk cId="2605548233" sldId="271"/>
            <ac:spMk id="47" creationId="{B8DD2392-397B-48BF-BEFA-EA1FB881CA85}"/>
          </ac:spMkLst>
        </pc:spChg>
        <pc:spChg chg="add del">
          <ac:chgData name="Agami Pramanik" userId="5d3b2dbb-86a3-4fb1-808b-5fd3a6e03310" providerId="ADAL" clId="{20642C83-536E-410F-A73E-28BF5DAE1331}" dt="2023-02-16T11:22:54.665" v="1324" actId="26606"/>
          <ac:spMkLst>
            <pc:docMk/>
            <pc:sldMk cId="2605548233" sldId="271"/>
            <ac:spMk id="49" creationId="{71B62618-0D02-4C29-88C5-1EDF7F32343E}"/>
          </ac:spMkLst>
        </pc:spChg>
        <pc:spChg chg="add del">
          <ac:chgData name="Agami Pramanik" userId="5d3b2dbb-86a3-4fb1-808b-5fd3a6e03310" providerId="ADAL" clId="{20642C83-536E-410F-A73E-28BF5DAE1331}" dt="2023-02-16T11:29:18.740" v="1355" actId="26606"/>
          <ac:spMkLst>
            <pc:docMk/>
            <pc:sldMk cId="2605548233" sldId="271"/>
            <ac:spMk id="50" creationId="{71B62618-0D02-4C29-88C5-1EDF7F32343E}"/>
          </ac:spMkLst>
        </pc:spChg>
        <pc:spChg chg="add del">
          <ac:chgData name="Agami Pramanik" userId="5d3b2dbb-86a3-4fb1-808b-5fd3a6e03310" providerId="ADAL" clId="{20642C83-536E-410F-A73E-28BF5DAE1331}" dt="2023-02-16T11:22:54.665" v="1324" actId="26606"/>
          <ac:spMkLst>
            <pc:docMk/>
            <pc:sldMk cId="2605548233" sldId="271"/>
            <ac:spMk id="51" creationId="{1E2747F4-A0AE-425C-B527-E3E32461FEF5}"/>
          </ac:spMkLst>
        </pc:spChg>
        <pc:spChg chg="add del">
          <ac:chgData name="Agami Pramanik" userId="5d3b2dbb-86a3-4fb1-808b-5fd3a6e03310" providerId="ADAL" clId="{20642C83-536E-410F-A73E-28BF5DAE1331}" dt="2023-02-16T11:29:18.740" v="1355" actId="26606"/>
          <ac:spMkLst>
            <pc:docMk/>
            <pc:sldMk cId="2605548233" sldId="271"/>
            <ac:spMk id="52" creationId="{1E2747F4-A0AE-425C-B527-E3E32461FEF5}"/>
          </ac:spMkLst>
        </pc:spChg>
        <pc:spChg chg="add del">
          <ac:chgData name="Agami Pramanik" userId="5d3b2dbb-86a3-4fb1-808b-5fd3a6e03310" providerId="ADAL" clId="{20642C83-536E-410F-A73E-28BF5DAE1331}" dt="2023-02-16T11:22:54.665" v="1324" actId="26606"/>
          <ac:spMkLst>
            <pc:docMk/>
            <pc:sldMk cId="2605548233" sldId="271"/>
            <ac:spMk id="53" creationId="{9707F29A-1576-479E-B227-0D6498601B4A}"/>
          </ac:spMkLst>
        </pc:spChg>
        <pc:spChg chg="add del">
          <ac:chgData name="Agami Pramanik" userId="5d3b2dbb-86a3-4fb1-808b-5fd3a6e03310" providerId="ADAL" clId="{20642C83-536E-410F-A73E-28BF5DAE1331}" dt="2023-02-16T11:29:18.740" v="1355" actId="26606"/>
          <ac:spMkLst>
            <pc:docMk/>
            <pc:sldMk cId="2605548233" sldId="271"/>
            <ac:spMk id="54" creationId="{9707F29A-1576-479E-B227-0D6498601B4A}"/>
          </ac:spMkLst>
        </pc:spChg>
        <pc:spChg chg="add del">
          <ac:chgData name="Agami Pramanik" userId="5d3b2dbb-86a3-4fb1-808b-5fd3a6e03310" providerId="ADAL" clId="{20642C83-536E-410F-A73E-28BF5DAE1331}" dt="2023-02-16T11:22:54.665" v="1324" actId="26606"/>
          <ac:spMkLst>
            <pc:docMk/>
            <pc:sldMk cId="2605548233" sldId="271"/>
            <ac:spMk id="55" creationId="{F17B26C7-6F2F-453C-9C08-71E199E527A8}"/>
          </ac:spMkLst>
        </pc:spChg>
        <pc:spChg chg="add del">
          <ac:chgData name="Agami Pramanik" userId="5d3b2dbb-86a3-4fb1-808b-5fd3a6e03310" providerId="ADAL" clId="{20642C83-536E-410F-A73E-28BF5DAE1331}" dt="2023-02-16T11:29:18.740" v="1355" actId="26606"/>
          <ac:spMkLst>
            <pc:docMk/>
            <pc:sldMk cId="2605548233" sldId="271"/>
            <ac:spMk id="56" creationId="{F17B26C7-6F2F-453C-9C08-71E199E527A8}"/>
          </ac:spMkLst>
        </pc:spChg>
        <pc:spChg chg="add del">
          <ac:chgData name="Agami Pramanik" userId="5d3b2dbb-86a3-4fb1-808b-5fd3a6e03310" providerId="ADAL" clId="{20642C83-536E-410F-A73E-28BF5DAE1331}" dt="2023-02-16T11:22:54.665" v="1324" actId="26606"/>
          <ac:spMkLst>
            <pc:docMk/>
            <pc:sldMk cId="2605548233" sldId="271"/>
            <ac:spMk id="57" creationId="{75F28DDD-9641-43BA-944D-79B0687051F1}"/>
          </ac:spMkLst>
        </pc:spChg>
        <pc:spChg chg="add del">
          <ac:chgData name="Agami Pramanik" userId="5d3b2dbb-86a3-4fb1-808b-5fd3a6e03310" providerId="ADAL" clId="{20642C83-536E-410F-A73E-28BF5DAE1331}" dt="2023-02-16T11:29:18.740" v="1355" actId="26606"/>
          <ac:spMkLst>
            <pc:docMk/>
            <pc:sldMk cId="2605548233" sldId="271"/>
            <ac:spMk id="58" creationId="{75F28DDD-9641-43BA-944D-79B0687051F1}"/>
          </ac:spMkLst>
        </pc:spChg>
        <pc:spChg chg="add del">
          <ac:chgData name="Agami Pramanik" userId="5d3b2dbb-86a3-4fb1-808b-5fd3a6e03310" providerId="ADAL" clId="{20642C83-536E-410F-A73E-28BF5DAE1331}" dt="2023-02-16T11:22:54.665" v="1324" actId="26606"/>
          <ac:spMkLst>
            <pc:docMk/>
            <pc:sldMk cId="2605548233" sldId="271"/>
            <ac:spMk id="59" creationId="{32AA2954-062E-4B72-A97B-0B066FB156D8}"/>
          </ac:spMkLst>
        </pc:spChg>
        <pc:spChg chg="add del">
          <ac:chgData name="Agami Pramanik" userId="5d3b2dbb-86a3-4fb1-808b-5fd3a6e03310" providerId="ADAL" clId="{20642C83-536E-410F-A73E-28BF5DAE1331}" dt="2023-02-16T11:29:18.740" v="1355" actId="26606"/>
          <ac:spMkLst>
            <pc:docMk/>
            <pc:sldMk cId="2605548233" sldId="271"/>
            <ac:spMk id="60" creationId="{32AA2954-062E-4B72-A97B-0B066FB156D8}"/>
          </ac:spMkLst>
        </pc:spChg>
        <pc:spChg chg="add del">
          <ac:chgData name="Agami Pramanik" userId="5d3b2dbb-86a3-4fb1-808b-5fd3a6e03310" providerId="ADAL" clId="{20642C83-536E-410F-A73E-28BF5DAE1331}" dt="2023-02-16T11:22:54.665" v="1324" actId="26606"/>
          <ac:spMkLst>
            <pc:docMk/>
            <pc:sldMk cId="2605548233" sldId="271"/>
            <ac:spMk id="61" creationId="{10CA29A6-E0B1-40CD-ADF7-7B8E932A3222}"/>
          </ac:spMkLst>
        </pc:spChg>
        <pc:spChg chg="add del">
          <ac:chgData name="Agami Pramanik" userId="5d3b2dbb-86a3-4fb1-808b-5fd3a6e03310" providerId="ADAL" clId="{20642C83-536E-410F-A73E-28BF5DAE1331}" dt="2023-02-16T11:29:18.740" v="1355" actId="26606"/>
          <ac:spMkLst>
            <pc:docMk/>
            <pc:sldMk cId="2605548233" sldId="271"/>
            <ac:spMk id="62" creationId="{10CA29A6-E0B1-40CD-ADF7-7B8E932A3222}"/>
          </ac:spMkLst>
        </pc:spChg>
        <pc:spChg chg="add del">
          <ac:chgData name="Agami Pramanik" userId="5d3b2dbb-86a3-4fb1-808b-5fd3a6e03310" providerId="ADAL" clId="{20642C83-536E-410F-A73E-28BF5DAE1331}" dt="2023-02-16T11:22:54.665" v="1324" actId="26606"/>
          <ac:spMkLst>
            <pc:docMk/>
            <pc:sldMk cId="2605548233" sldId="271"/>
            <ac:spMk id="63" creationId="{8DD5F866-AD72-475A-B6C6-54E4577D4AAC}"/>
          </ac:spMkLst>
        </pc:spChg>
        <pc:spChg chg="add del">
          <ac:chgData name="Agami Pramanik" userId="5d3b2dbb-86a3-4fb1-808b-5fd3a6e03310" providerId="ADAL" clId="{20642C83-536E-410F-A73E-28BF5DAE1331}" dt="2023-02-16T11:29:18.740" v="1355" actId="26606"/>
          <ac:spMkLst>
            <pc:docMk/>
            <pc:sldMk cId="2605548233" sldId="271"/>
            <ac:spMk id="64" creationId="{8DD5F866-AD72-475A-B6C6-54E4577D4AAC}"/>
          </ac:spMkLst>
        </pc:spChg>
        <pc:spChg chg="add del">
          <ac:chgData name="Agami Pramanik" userId="5d3b2dbb-86a3-4fb1-808b-5fd3a6e03310" providerId="ADAL" clId="{20642C83-536E-410F-A73E-28BF5DAE1331}" dt="2023-02-16T11:22:54.665" v="1324" actId="26606"/>
          <ac:spMkLst>
            <pc:docMk/>
            <pc:sldMk cId="2605548233" sldId="271"/>
            <ac:spMk id="65" creationId="{C02BAD4C-6EA9-4F10-92D4-A1C8C53DAEE4}"/>
          </ac:spMkLst>
        </pc:spChg>
        <pc:spChg chg="add del">
          <ac:chgData name="Agami Pramanik" userId="5d3b2dbb-86a3-4fb1-808b-5fd3a6e03310" providerId="ADAL" clId="{20642C83-536E-410F-A73E-28BF5DAE1331}" dt="2023-02-16T11:29:18.740" v="1355" actId="26606"/>
          <ac:spMkLst>
            <pc:docMk/>
            <pc:sldMk cId="2605548233" sldId="271"/>
            <ac:spMk id="66" creationId="{C02BAD4C-6EA9-4F10-92D4-A1C8C53DAEE4}"/>
          </ac:spMkLst>
        </pc:spChg>
        <pc:spChg chg="add del">
          <ac:chgData name="Agami Pramanik" userId="5d3b2dbb-86a3-4fb1-808b-5fd3a6e03310" providerId="ADAL" clId="{20642C83-536E-410F-A73E-28BF5DAE1331}" dt="2023-02-16T11:22:58.419" v="1326" actId="26606"/>
          <ac:spMkLst>
            <pc:docMk/>
            <pc:sldMk cId="2605548233" sldId="271"/>
            <ac:spMk id="67" creationId="{71B62618-0D02-4C29-88C5-1EDF7F32343E}"/>
          </ac:spMkLst>
        </pc:spChg>
        <pc:spChg chg="add del">
          <ac:chgData name="Agami Pramanik" userId="5d3b2dbb-86a3-4fb1-808b-5fd3a6e03310" providerId="ADAL" clId="{20642C83-536E-410F-A73E-28BF5DAE1331}" dt="2023-02-16T11:22:58.419" v="1326" actId="26606"/>
          <ac:spMkLst>
            <pc:docMk/>
            <pc:sldMk cId="2605548233" sldId="271"/>
            <ac:spMk id="68" creationId="{1E2747F4-A0AE-425C-B527-E3E32461FEF5}"/>
          </ac:spMkLst>
        </pc:spChg>
        <pc:spChg chg="add del">
          <ac:chgData name="Agami Pramanik" userId="5d3b2dbb-86a3-4fb1-808b-5fd3a6e03310" providerId="ADAL" clId="{20642C83-536E-410F-A73E-28BF5DAE1331}" dt="2023-02-16T11:22:58.419" v="1326" actId="26606"/>
          <ac:spMkLst>
            <pc:docMk/>
            <pc:sldMk cId="2605548233" sldId="271"/>
            <ac:spMk id="69" creationId="{9707F29A-1576-479E-B227-0D6498601B4A}"/>
          </ac:spMkLst>
        </pc:spChg>
        <pc:spChg chg="add del">
          <ac:chgData name="Agami Pramanik" userId="5d3b2dbb-86a3-4fb1-808b-5fd3a6e03310" providerId="ADAL" clId="{20642C83-536E-410F-A73E-28BF5DAE1331}" dt="2023-02-16T11:22:58.419" v="1326" actId="26606"/>
          <ac:spMkLst>
            <pc:docMk/>
            <pc:sldMk cId="2605548233" sldId="271"/>
            <ac:spMk id="70" creationId="{F17B26C7-6F2F-453C-9C08-71E199E527A8}"/>
          </ac:spMkLst>
        </pc:spChg>
        <pc:spChg chg="add del">
          <ac:chgData name="Agami Pramanik" userId="5d3b2dbb-86a3-4fb1-808b-5fd3a6e03310" providerId="ADAL" clId="{20642C83-536E-410F-A73E-28BF5DAE1331}" dt="2023-02-16T11:22:58.419" v="1326" actId="26606"/>
          <ac:spMkLst>
            <pc:docMk/>
            <pc:sldMk cId="2605548233" sldId="271"/>
            <ac:spMk id="71" creationId="{75F28DDD-9641-43BA-944D-79B0687051F1}"/>
          </ac:spMkLst>
        </pc:spChg>
        <pc:spChg chg="add del">
          <ac:chgData name="Agami Pramanik" userId="5d3b2dbb-86a3-4fb1-808b-5fd3a6e03310" providerId="ADAL" clId="{20642C83-536E-410F-A73E-28BF5DAE1331}" dt="2023-02-16T11:22:58.419" v="1326" actId="26606"/>
          <ac:spMkLst>
            <pc:docMk/>
            <pc:sldMk cId="2605548233" sldId="271"/>
            <ac:spMk id="72" creationId="{32AA2954-062E-4B72-A97B-0B066FB156D8}"/>
          </ac:spMkLst>
        </pc:spChg>
        <pc:spChg chg="add del">
          <ac:chgData name="Agami Pramanik" userId="5d3b2dbb-86a3-4fb1-808b-5fd3a6e03310" providerId="ADAL" clId="{20642C83-536E-410F-A73E-28BF5DAE1331}" dt="2023-02-16T11:22:58.419" v="1326" actId="26606"/>
          <ac:spMkLst>
            <pc:docMk/>
            <pc:sldMk cId="2605548233" sldId="271"/>
            <ac:spMk id="73" creationId="{10CA29A6-E0B1-40CD-ADF7-7B8E932A3222}"/>
          </ac:spMkLst>
        </pc:spChg>
        <pc:spChg chg="add del">
          <ac:chgData name="Agami Pramanik" userId="5d3b2dbb-86a3-4fb1-808b-5fd3a6e03310" providerId="ADAL" clId="{20642C83-536E-410F-A73E-28BF5DAE1331}" dt="2023-02-16T11:22:58.419" v="1326" actId="26606"/>
          <ac:spMkLst>
            <pc:docMk/>
            <pc:sldMk cId="2605548233" sldId="271"/>
            <ac:spMk id="74" creationId="{8DD5F866-AD72-475A-B6C6-54E4577D4AAC}"/>
          </ac:spMkLst>
        </pc:spChg>
        <pc:spChg chg="add del">
          <ac:chgData name="Agami Pramanik" userId="5d3b2dbb-86a3-4fb1-808b-5fd3a6e03310" providerId="ADAL" clId="{20642C83-536E-410F-A73E-28BF5DAE1331}" dt="2023-02-16T11:22:58.419" v="1326" actId="26606"/>
          <ac:spMkLst>
            <pc:docMk/>
            <pc:sldMk cId="2605548233" sldId="271"/>
            <ac:spMk id="75" creationId="{C02BAD4C-6EA9-4F10-92D4-A1C8C53DAEE4}"/>
          </ac:spMkLst>
        </pc:spChg>
        <pc:spChg chg="add del">
          <ac:chgData name="Agami Pramanik" userId="5d3b2dbb-86a3-4fb1-808b-5fd3a6e03310" providerId="ADAL" clId="{20642C83-536E-410F-A73E-28BF5DAE1331}" dt="2023-02-16T11:28:56.083" v="1348" actId="26606"/>
          <ac:spMkLst>
            <pc:docMk/>
            <pc:sldMk cId="2605548233" sldId="271"/>
            <ac:spMk id="77" creationId="{71B62618-0D02-4C29-88C5-1EDF7F32343E}"/>
          </ac:spMkLst>
        </pc:spChg>
        <pc:spChg chg="add del">
          <ac:chgData name="Agami Pramanik" userId="5d3b2dbb-86a3-4fb1-808b-5fd3a6e03310" providerId="ADAL" clId="{20642C83-536E-410F-A73E-28BF5DAE1331}" dt="2023-02-16T11:28:56.083" v="1348" actId="26606"/>
          <ac:spMkLst>
            <pc:docMk/>
            <pc:sldMk cId="2605548233" sldId="271"/>
            <ac:spMk id="78" creationId="{1E2747F4-A0AE-425C-B527-E3E32461FEF5}"/>
          </ac:spMkLst>
        </pc:spChg>
        <pc:spChg chg="add del">
          <ac:chgData name="Agami Pramanik" userId="5d3b2dbb-86a3-4fb1-808b-5fd3a6e03310" providerId="ADAL" clId="{20642C83-536E-410F-A73E-28BF5DAE1331}" dt="2023-02-16T11:28:56.083" v="1348" actId="26606"/>
          <ac:spMkLst>
            <pc:docMk/>
            <pc:sldMk cId="2605548233" sldId="271"/>
            <ac:spMk id="79" creationId="{9707F29A-1576-479E-B227-0D6498601B4A}"/>
          </ac:spMkLst>
        </pc:spChg>
        <pc:spChg chg="add del">
          <ac:chgData name="Agami Pramanik" userId="5d3b2dbb-86a3-4fb1-808b-5fd3a6e03310" providerId="ADAL" clId="{20642C83-536E-410F-A73E-28BF5DAE1331}" dt="2023-02-16T11:28:56.083" v="1348" actId="26606"/>
          <ac:spMkLst>
            <pc:docMk/>
            <pc:sldMk cId="2605548233" sldId="271"/>
            <ac:spMk id="80" creationId="{F17B26C7-6F2F-453C-9C08-71E199E527A8}"/>
          </ac:spMkLst>
        </pc:spChg>
        <pc:spChg chg="add del">
          <ac:chgData name="Agami Pramanik" userId="5d3b2dbb-86a3-4fb1-808b-5fd3a6e03310" providerId="ADAL" clId="{20642C83-536E-410F-A73E-28BF5DAE1331}" dt="2023-02-16T11:29:19.207" v="1357" actId="26606"/>
          <ac:spMkLst>
            <pc:docMk/>
            <pc:sldMk cId="2605548233" sldId="271"/>
            <ac:spMk id="81" creationId="{E9AA9F65-94B8-41A5-A7FF-23D2CFB116BB}"/>
          </ac:spMkLst>
        </pc:spChg>
        <pc:spChg chg="add del">
          <ac:chgData name="Agami Pramanik" userId="5d3b2dbb-86a3-4fb1-808b-5fd3a6e03310" providerId="ADAL" clId="{20642C83-536E-410F-A73E-28BF5DAE1331}" dt="2023-02-16T11:29:19.207" v="1357" actId="26606"/>
          <ac:spMkLst>
            <pc:docMk/>
            <pc:sldMk cId="2605548233" sldId="271"/>
            <ac:spMk id="82" creationId="{7E8B0F8E-3F6C-4541-B9C1-774D80A08834}"/>
          </ac:spMkLst>
        </pc:spChg>
        <pc:spChg chg="add del">
          <ac:chgData name="Agami Pramanik" userId="5d3b2dbb-86a3-4fb1-808b-5fd3a6e03310" providerId="ADAL" clId="{20642C83-536E-410F-A73E-28BF5DAE1331}" dt="2023-02-16T11:29:19.207" v="1357" actId="26606"/>
          <ac:spMkLst>
            <pc:docMk/>
            <pc:sldMk cId="2605548233" sldId="271"/>
            <ac:spMk id="83" creationId="{7A45F5BC-32D1-41CD-B270-C46F18CA1ACC}"/>
          </ac:spMkLst>
        </pc:spChg>
        <pc:spChg chg="add del">
          <ac:chgData name="Agami Pramanik" userId="5d3b2dbb-86a3-4fb1-808b-5fd3a6e03310" providerId="ADAL" clId="{20642C83-536E-410F-A73E-28BF5DAE1331}" dt="2023-02-16T11:29:19.207" v="1357" actId="26606"/>
          <ac:spMkLst>
            <pc:docMk/>
            <pc:sldMk cId="2605548233" sldId="271"/>
            <ac:spMk id="84" creationId="{5BB74D4E-F243-4A10-813D-500A14025392}"/>
          </ac:spMkLst>
        </pc:spChg>
        <pc:spChg chg="add del">
          <ac:chgData name="Agami Pramanik" userId="5d3b2dbb-86a3-4fb1-808b-5fd3a6e03310" providerId="ADAL" clId="{20642C83-536E-410F-A73E-28BF5DAE1331}" dt="2023-02-16T11:29:19.207" v="1357" actId="26606"/>
          <ac:spMkLst>
            <pc:docMk/>
            <pc:sldMk cId="2605548233" sldId="271"/>
            <ac:spMk id="85" creationId="{F92989FB-1024-49B7-BDF1-B3CE27D48623}"/>
          </ac:spMkLst>
        </pc:spChg>
        <pc:spChg chg="add del">
          <ac:chgData name="Agami Pramanik" userId="5d3b2dbb-86a3-4fb1-808b-5fd3a6e03310" providerId="ADAL" clId="{20642C83-536E-410F-A73E-28BF5DAE1331}" dt="2023-02-16T11:29:19.207" v="1357" actId="26606"/>
          <ac:spMkLst>
            <pc:docMk/>
            <pc:sldMk cId="2605548233" sldId="271"/>
            <ac:spMk id="86" creationId="{3B7BBDE9-DAED-40B0-A640-503C918D1CE3}"/>
          </ac:spMkLst>
        </pc:spChg>
        <pc:spChg chg="add del">
          <ac:chgData name="Agami Pramanik" userId="5d3b2dbb-86a3-4fb1-808b-5fd3a6e03310" providerId="ADAL" clId="{20642C83-536E-410F-A73E-28BF5DAE1331}" dt="2023-02-16T11:29:19.207" v="1357" actId="26606"/>
          <ac:spMkLst>
            <pc:docMk/>
            <pc:sldMk cId="2605548233" sldId="271"/>
            <ac:spMk id="87" creationId="{7BC7EA7B-802E-41F4-8926-C4475287AA31}"/>
          </ac:spMkLst>
        </pc:spChg>
        <pc:spChg chg="add del">
          <ac:chgData name="Agami Pramanik" userId="5d3b2dbb-86a3-4fb1-808b-5fd3a6e03310" providerId="ADAL" clId="{20642C83-536E-410F-A73E-28BF5DAE1331}" dt="2023-02-16T11:29:19.207" v="1357" actId="26606"/>
          <ac:spMkLst>
            <pc:docMk/>
            <pc:sldMk cId="2605548233" sldId="271"/>
            <ac:spMk id="88" creationId="{D2AB6948-B2D4-A47E-036A-CDE8C6487A39}"/>
          </ac:spMkLst>
        </pc:spChg>
        <pc:spChg chg="add del">
          <ac:chgData name="Agami Pramanik" userId="5d3b2dbb-86a3-4fb1-808b-5fd3a6e03310" providerId="ADAL" clId="{20642C83-536E-410F-A73E-28BF5DAE1331}" dt="2023-02-16T11:33:23.745" v="1399" actId="26606"/>
          <ac:spMkLst>
            <pc:docMk/>
            <pc:sldMk cId="2605548233" sldId="271"/>
            <ac:spMk id="94" creationId="{2928117C-9446-4E7F-AE62-95E0F6DB5B27}"/>
          </ac:spMkLst>
        </pc:spChg>
        <pc:spChg chg="add del">
          <ac:chgData name="Agami Pramanik" userId="5d3b2dbb-86a3-4fb1-808b-5fd3a6e03310" providerId="ADAL" clId="{20642C83-536E-410F-A73E-28BF5DAE1331}" dt="2023-02-16T11:33:23.745" v="1399" actId="26606"/>
          <ac:spMkLst>
            <pc:docMk/>
            <pc:sldMk cId="2605548233" sldId="271"/>
            <ac:spMk id="95" creationId="{84D30AFB-4D71-48B0-AA00-28EE92363A5F}"/>
          </ac:spMkLst>
        </pc:spChg>
        <pc:spChg chg="add del">
          <ac:chgData name="Agami Pramanik" userId="5d3b2dbb-86a3-4fb1-808b-5fd3a6e03310" providerId="ADAL" clId="{20642C83-536E-410F-A73E-28BF5DAE1331}" dt="2023-02-16T11:33:23.745" v="1399" actId="26606"/>
          <ac:spMkLst>
            <pc:docMk/>
            <pc:sldMk cId="2605548233" sldId="271"/>
            <ac:spMk id="96" creationId="{96A0B76F-8010-4C62-B4B6-C5FC438C059E}"/>
          </ac:spMkLst>
        </pc:spChg>
        <pc:spChg chg="add del">
          <ac:chgData name="Agami Pramanik" userId="5d3b2dbb-86a3-4fb1-808b-5fd3a6e03310" providerId="ADAL" clId="{20642C83-536E-410F-A73E-28BF5DAE1331}" dt="2023-02-16T11:33:23.745" v="1399" actId="26606"/>
          <ac:spMkLst>
            <pc:docMk/>
            <pc:sldMk cId="2605548233" sldId="271"/>
            <ac:spMk id="97" creationId="{B36BEBD5-A373-4C8C-8C06-CD8007E22F39}"/>
          </ac:spMkLst>
        </pc:spChg>
        <pc:spChg chg="add del">
          <ac:chgData name="Agami Pramanik" userId="5d3b2dbb-86a3-4fb1-808b-5fd3a6e03310" providerId="ADAL" clId="{20642C83-536E-410F-A73E-28BF5DAE1331}" dt="2023-02-16T11:33:23.745" v="1399" actId="26606"/>
          <ac:spMkLst>
            <pc:docMk/>
            <pc:sldMk cId="2605548233" sldId="271"/>
            <ac:spMk id="98" creationId="{1BB56EB9-078F-4952-AC1F-149C7A0AE4D5}"/>
          </ac:spMkLst>
        </pc:spChg>
        <pc:spChg chg="add del">
          <ac:chgData name="Agami Pramanik" userId="5d3b2dbb-86a3-4fb1-808b-5fd3a6e03310" providerId="ADAL" clId="{20642C83-536E-410F-A73E-28BF5DAE1331}" dt="2023-02-16T11:33:23.745" v="1399" actId="26606"/>
          <ac:spMkLst>
            <pc:docMk/>
            <pc:sldMk cId="2605548233" sldId="271"/>
            <ac:spMk id="100" creationId="{7B42427A-0A1F-4A55-8705-D9179F1E0CFB}"/>
          </ac:spMkLst>
        </pc:spChg>
        <pc:spChg chg="add del mod ord">
          <ac:chgData name="Agami Pramanik" userId="5d3b2dbb-86a3-4fb1-808b-5fd3a6e03310" providerId="ADAL" clId="{20642C83-536E-410F-A73E-28BF5DAE1331}" dt="2023-02-16T11:32:39.189" v="1389" actId="26606"/>
          <ac:spMkLst>
            <pc:docMk/>
            <pc:sldMk cId="2605548233" sldId="271"/>
            <ac:spMk id="101" creationId="{D2AB6948-B2D4-A47E-036A-CDE8C6487A39}"/>
          </ac:spMkLst>
        </pc:spChg>
        <pc:spChg chg="add del">
          <ac:chgData name="Agami Pramanik" userId="5d3b2dbb-86a3-4fb1-808b-5fd3a6e03310" providerId="ADAL" clId="{20642C83-536E-410F-A73E-28BF5DAE1331}" dt="2023-02-16T11:32:33.595" v="1388" actId="26606"/>
          <ac:spMkLst>
            <pc:docMk/>
            <pc:sldMk cId="2605548233" sldId="271"/>
            <ac:spMk id="103" creationId="{2928117C-9446-4E7F-AE62-95E0F6DB5B27}"/>
          </ac:spMkLst>
        </pc:spChg>
        <pc:spChg chg="add del">
          <ac:chgData name="Agami Pramanik" userId="5d3b2dbb-86a3-4fb1-808b-5fd3a6e03310" providerId="ADAL" clId="{20642C83-536E-410F-A73E-28BF5DAE1331}" dt="2023-02-16T11:32:33.595" v="1388" actId="26606"/>
          <ac:spMkLst>
            <pc:docMk/>
            <pc:sldMk cId="2605548233" sldId="271"/>
            <ac:spMk id="104" creationId="{84D30AFB-4D71-48B0-AA00-28EE92363A5F}"/>
          </ac:spMkLst>
        </pc:spChg>
        <pc:spChg chg="add del">
          <ac:chgData name="Agami Pramanik" userId="5d3b2dbb-86a3-4fb1-808b-5fd3a6e03310" providerId="ADAL" clId="{20642C83-536E-410F-A73E-28BF5DAE1331}" dt="2023-02-16T11:32:33.595" v="1388" actId="26606"/>
          <ac:spMkLst>
            <pc:docMk/>
            <pc:sldMk cId="2605548233" sldId="271"/>
            <ac:spMk id="105" creationId="{96A0B76F-8010-4C62-B4B6-C5FC438C059E}"/>
          </ac:spMkLst>
        </pc:spChg>
        <pc:spChg chg="add del">
          <ac:chgData name="Agami Pramanik" userId="5d3b2dbb-86a3-4fb1-808b-5fd3a6e03310" providerId="ADAL" clId="{20642C83-536E-410F-A73E-28BF5DAE1331}" dt="2023-02-16T11:30:16.151" v="1364" actId="26606"/>
          <ac:spMkLst>
            <pc:docMk/>
            <pc:sldMk cId="2605548233" sldId="271"/>
            <ac:spMk id="106" creationId="{2928117C-9446-4E7F-AE62-95E0F6DB5B27}"/>
          </ac:spMkLst>
        </pc:spChg>
        <pc:spChg chg="add del">
          <ac:chgData name="Agami Pramanik" userId="5d3b2dbb-86a3-4fb1-808b-5fd3a6e03310" providerId="ADAL" clId="{20642C83-536E-410F-A73E-28BF5DAE1331}" dt="2023-02-16T11:32:33.595" v="1388" actId="26606"/>
          <ac:spMkLst>
            <pc:docMk/>
            <pc:sldMk cId="2605548233" sldId="271"/>
            <ac:spMk id="107" creationId="{B36BEBD5-A373-4C8C-8C06-CD8007E22F39}"/>
          </ac:spMkLst>
        </pc:spChg>
        <pc:spChg chg="add del">
          <ac:chgData name="Agami Pramanik" userId="5d3b2dbb-86a3-4fb1-808b-5fd3a6e03310" providerId="ADAL" clId="{20642C83-536E-410F-A73E-28BF5DAE1331}" dt="2023-02-16T11:30:16.151" v="1364" actId="26606"/>
          <ac:spMkLst>
            <pc:docMk/>
            <pc:sldMk cId="2605548233" sldId="271"/>
            <ac:spMk id="108" creationId="{84D30AFB-4D71-48B0-AA00-28EE92363A5F}"/>
          </ac:spMkLst>
        </pc:spChg>
        <pc:spChg chg="add del">
          <ac:chgData name="Agami Pramanik" userId="5d3b2dbb-86a3-4fb1-808b-5fd3a6e03310" providerId="ADAL" clId="{20642C83-536E-410F-A73E-28BF5DAE1331}" dt="2023-02-16T11:32:33.595" v="1388" actId="26606"/>
          <ac:spMkLst>
            <pc:docMk/>
            <pc:sldMk cId="2605548233" sldId="271"/>
            <ac:spMk id="109" creationId="{B8DD2392-397B-48BF-BEFA-EA1FB881CA85}"/>
          </ac:spMkLst>
        </pc:spChg>
        <pc:spChg chg="add del">
          <ac:chgData name="Agami Pramanik" userId="5d3b2dbb-86a3-4fb1-808b-5fd3a6e03310" providerId="ADAL" clId="{20642C83-536E-410F-A73E-28BF5DAE1331}" dt="2023-02-16T11:30:16.151" v="1364" actId="26606"/>
          <ac:spMkLst>
            <pc:docMk/>
            <pc:sldMk cId="2605548233" sldId="271"/>
            <ac:spMk id="110" creationId="{96A0B76F-8010-4C62-B4B6-C5FC438C059E}"/>
          </ac:spMkLst>
        </pc:spChg>
        <pc:spChg chg="add del">
          <ac:chgData name="Agami Pramanik" userId="5d3b2dbb-86a3-4fb1-808b-5fd3a6e03310" providerId="ADAL" clId="{20642C83-536E-410F-A73E-28BF5DAE1331}" dt="2023-02-16T11:30:16.151" v="1364" actId="26606"/>
          <ac:spMkLst>
            <pc:docMk/>
            <pc:sldMk cId="2605548233" sldId="271"/>
            <ac:spMk id="112" creationId="{B36BEBD5-A373-4C8C-8C06-CD8007E22F39}"/>
          </ac:spMkLst>
        </pc:spChg>
        <pc:spChg chg="add del">
          <ac:chgData name="Agami Pramanik" userId="5d3b2dbb-86a3-4fb1-808b-5fd3a6e03310" providerId="ADAL" clId="{20642C83-536E-410F-A73E-28BF5DAE1331}" dt="2023-02-16T11:34:41.301" v="1402" actId="26606"/>
          <ac:spMkLst>
            <pc:docMk/>
            <pc:sldMk cId="2605548233" sldId="271"/>
            <ac:spMk id="113" creationId="{D441E7DC-C148-4A95-AF2B-D613C2820E3F}"/>
          </ac:spMkLst>
        </pc:spChg>
        <pc:spChg chg="add del">
          <ac:chgData name="Agami Pramanik" userId="5d3b2dbb-86a3-4fb1-808b-5fd3a6e03310" providerId="ADAL" clId="{20642C83-536E-410F-A73E-28BF5DAE1331}" dt="2023-02-16T11:30:16.151" v="1364" actId="26606"/>
          <ac:spMkLst>
            <pc:docMk/>
            <pc:sldMk cId="2605548233" sldId="271"/>
            <ac:spMk id="114" creationId="{B8DD2392-397B-48BF-BEFA-EA1FB881CA85}"/>
          </ac:spMkLst>
        </pc:spChg>
        <pc:spChg chg="add del">
          <ac:chgData name="Agami Pramanik" userId="5d3b2dbb-86a3-4fb1-808b-5fd3a6e03310" providerId="ADAL" clId="{20642C83-536E-410F-A73E-28BF5DAE1331}" dt="2023-02-16T11:34:41.301" v="1402" actId="26606"/>
          <ac:spMkLst>
            <pc:docMk/>
            <pc:sldMk cId="2605548233" sldId="271"/>
            <ac:spMk id="115" creationId="{BC3DFB63-5ACC-44EB-A0A9-33D0ADA3ED61}"/>
          </ac:spMkLst>
        </pc:spChg>
        <pc:spChg chg="add del">
          <ac:chgData name="Agami Pramanik" userId="5d3b2dbb-86a3-4fb1-808b-5fd3a6e03310" providerId="ADAL" clId="{20642C83-536E-410F-A73E-28BF5DAE1331}" dt="2023-02-16T11:34:41.301" v="1402" actId="26606"/>
          <ac:spMkLst>
            <pc:docMk/>
            <pc:sldMk cId="2605548233" sldId="271"/>
            <ac:spMk id="118" creationId="{3FB3E502-7B9D-4CC2-AEF1-61E35D08ED3B}"/>
          </ac:spMkLst>
        </pc:spChg>
        <pc:spChg chg="add del">
          <ac:chgData name="Agami Pramanik" userId="5d3b2dbb-86a3-4fb1-808b-5fd3a6e03310" providerId="ADAL" clId="{20642C83-536E-410F-A73E-28BF5DAE1331}" dt="2023-02-16T11:32:20.720" v="1386" actId="26606"/>
          <ac:spMkLst>
            <pc:docMk/>
            <pc:sldMk cId="2605548233" sldId="271"/>
            <ac:spMk id="120" creationId="{2928117C-9446-4E7F-AE62-95E0F6DB5B27}"/>
          </ac:spMkLst>
        </pc:spChg>
        <pc:spChg chg="add del">
          <ac:chgData name="Agami Pramanik" userId="5d3b2dbb-86a3-4fb1-808b-5fd3a6e03310" providerId="ADAL" clId="{20642C83-536E-410F-A73E-28BF5DAE1331}" dt="2023-02-16T11:32:20.720" v="1386" actId="26606"/>
          <ac:spMkLst>
            <pc:docMk/>
            <pc:sldMk cId="2605548233" sldId="271"/>
            <ac:spMk id="121" creationId="{84D30AFB-4D71-48B0-AA00-28EE92363A5F}"/>
          </ac:spMkLst>
        </pc:spChg>
        <pc:spChg chg="add del">
          <ac:chgData name="Agami Pramanik" userId="5d3b2dbb-86a3-4fb1-808b-5fd3a6e03310" providerId="ADAL" clId="{20642C83-536E-410F-A73E-28BF5DAE1331}" dt="2023-02-16T11:32:20.720" v="1386" actId="26606"/>
          <ac:spMkLst>
            <pc:docMk/>
            <pc:sldMk cId="2605548233" sldId="271"/>
            <ac:spMk id="122" creationId="{96A0B76F-8010-4C62-B4B6-C5FC438C059E}"/>
          </ac:spMkLst>
        </pc:spChg>
        <pc:spChg chg="add del">
          <ac:chgData name="Agami Pramanik" userId="5d3b2dbb-86a3-4fb1-808b-5fd3a6e03310" providerId="ADAL" clId="{20642C83-536E-410F-A73E-28BF5DAE1331}" dt="2023-02-16T11:32:20.720" v="1386" actId="26606"/>
          <ac:spMkLst>
            <pc:docMk/>
            <pc:sldMk cId="2605548233" sldId="271"/>
            <ac:spMk id="123" creationId="{B36BEBD5-A373-4C8C-8C06-CD8007E22F39}"/>
          </ac:spMkLst>
        </pc:spChg>
        <pc:spChg chg="add del">
          <ac:chgData name="Agami Pramanik" userId="5d3b2dbb-86a3-4fb1-808b-5fd3a6e03310" providerId="ADAL" clId="{20642C83-536E-410F-A73E-28BF5DAE1331}" dt="2023-02-16T11:32:20.720" v="1386" actId="26606"/>
          <ac:spMkLst>
            <pc:docMk/>
            <pc:sldMk cId="2605548233" sldId="271"/>
            <ac:spMk id="124" creationId="{B8B14624-27E7-4F38-94C9-BA3BBD90EA8A}"/>
          </ac:spMkLst>
        </pc:spChg>
        <pc:spChg chg="add del">
          <ac:chgData name="Agami Pramanik" userId="5d3b2dbb-86a3-4fb1-808b-5fd3a6e03310" providerId="ADAL" clId="{20642C83-536E-410F-A73E-28BF5DAE1331}" dt="2023-02-16T11:35:30.995" v="1413" actId="26606"/>
          <ac:spMkLst>
            <pc:docMk/>
            <pc:sldMk cId="2605548233" sldId="271"/>
            <ac:spMk id="125" creationId="{3FB3E502-7B9D-4CC2-AEF1-61E35D08ED3B}"/>
          </ac:spMkLst>
        </pc:spChg>
        <pc:spChg chg="add del">
          <ac:chgData name="Agami Pramanik" userId="5d3b2dbb-86a3-4fb1-808b-5fd3a6e03310" providerId="ADAL" clId="{20642C83-536E-410F-A73E-28BF5DAE1331}" dt="2023-02-16T11:35:30.995" v="1413" actId="26606"/>
          <ac:spMkLst>
            <pc:docMk/>
            <pc:sldMk cId="2605548233" sldId="271"/>
            <ac:spMk id="127" creationId="{BC3DFB63-5ACC-44EB-A0A9-33D0ADA3ED61}"/>
          </ac:spMkLst>
        </pc:spChg>
        <pc:spChg chg="add del">
          <ac:chgData name="Agami Pramanik" userId="5d3b2dbb-86a3-4fb1-808b-5fd3a6e03310" providerId="ADAL" clId="{20642C83-536E-410F-A73E-28BF5DAE1331}" dt="2023-02-16T11:35:30.995" v="1413" actId="26606"/>
          <ac:spMkLst>
            <pc:docMk/>
            <pc:sldMk cId="2605548233" sldId="271"/>
            <ac:spMk id="128" creationId="{D441E7DC-C148-4A95-AF2B-D613C2820E3F}"/>
          </ac:spMkLst>
        </pc:spChg>
        <pc:spChg chg="add del">
          <ac:chgData name="Agami Pramanik" userId="5d3b2dbb-86a3-4fb1-808b-5fd3a6e03310" providerId="ADAL" clId="{20642C83-536E-410F-A73E-28BF5DAE1331}" dt="2023-02-16T11:35:26.774" v="1408" actId="26606"/>
          <ac:spMkLst>
            <pc:docMk/>
            <pc:sldMk cId="2605548233" sldId="271"/>
            <ac:spMk id="133" creationId="{2928117C-9446-4E7F-AE62-95E0F6DB5B27}"/>
          </ac:spMkLst>
        </pc:spChg>
        <pc:spChg chg="add del">
          <ac:chgData name="Agami Pramanik" userId="5d3b2dbb-86a3-4fb1-808b-5fd3a6e03310" providerId="ADAL" clId="{20642C83-536E-410F-A73E-28BF5DAE1331}" dt="2023-02-16T11:35:26.774" v="1408" actId="26606"/>
          <ac:spMkLst>
            <pc:docMk/>
            <pc:sldMk cId="2605548233" sldId="271"/>
            <ac:spMk id="135" creationId="{84D30AFB-4D71-48B0-AA00-28EE92363A5F}"/>
          </ac:spMkLst>
        </pc:spChg>
        <pc:spChg chg="add del">
          <ac:chgData name="Agami Pramanik" userId="5d3b2dbb-86a3-4fb1-808b-5fd3a6e03310" providerId="ADAL" clId="{20642C83-536E-410F-A73E-28BF5DAE1331}" dt="2023-02-16T11:35:26.774" v="1408" actId="26606"/>
          <ac:spMkLst>
            <pc:docMk/>
            <pc:sldMk cId="2605548233" sldId="271"/>
            <ac:spMk id="137" creationId="{96A0B76F-8010-4C62-B4B6-C5FC438C059E}"/>
          </ac:spMkLst>
        </pc:spChg>
        <pc:spChg chg="add del">
          <ac:chgData name="Agami Pramanik" userId="5d3b2dbb-86a3-4fb1-808b-5fd3a6e03310" providerId="ADAL" clId="{20642C83-536E-410F-A73E-28BF5DAE1331}" dt="2023-02-16T11:35:26.774" v="1408" actId="26606"/>
          <ac:spMkLst>
            <pc:docMk/>
            <pc:sldMk cId="2605548233" sldId="271"/>
            <ac:spMk id="139" creationId="{B36BEBD5-A373-4C8C-8C06-CD8007E22F39}"/>
          </ac:spMkLst>
        </pc:spChg>
        <pc:spChg chg="add del">
          <ac:chgData name="Agami Pramanik" userId="5d3b2dbb-86a3-4fb1-808b-5fd3a6e03310" providerId="ADAL" clId="{20642C83-536E-410F-A73E-28BF5DAE1331}" dt="2023-02-16T11:35:26.774" v="1408" actId="26606"/>
          <ac:spMkLst>
            <pc:docMk/>
            <pc:sldMk cId="2605548233" sldId="271"/>
            <ac:spMk id="141" creationId="{B8DD2392-397B-48BF-BEFA-EA1FB881CA85}"/>
          </ac:spMkLst>
        </pc:spChg>
        <pc:spChg chg="add del">
          <ac:chgData name="Agami Pramanik" userId="5d3b2dbb-86a3-4fb1-808b-5fd3a6e03310" providerId="ADAL" clId="{20642C83-536E-410F-A73E-28BF5DAE1331}" dt="2023-02-16T11:35:27.855" v="1410" actId="26606"/>
          <ac:spMkLst>
            <pc:docMk/>
            <pc:sldMk cId="2605548233" sldId="271"/>
            <ac:spMk id="143" creationId="{9822E561-F97C-4CBB-A9A6-A6BF6317BC84}"/>
          </ac:spMkLst>
        </pc:spChg>
        <pc:spChg chg="add del">
          <ac:chgData name="Agami Pramanik" userId="5d3b2dbb-86a3-4fb1-808b-5fd3a6e03310" providerId="ADAL" clId="{20642C83-536E-410F-A73E-28BF5DAE1331}" dt="2023-02-16T11:35:27.855" v="1410" actId="26606"/>
          <ac:spMkLst>
            <pc:docMk/>
            <pc:sldMk cId="2605548233" sldId="271"/>
            <ac:spMk id="144" creationId="{2928117C-9446-4E7F-AE62-95E0F6DB5B27}"/>
          </ac:spMkLst>
        </pc:spChg>
        <pc:spChg chg="add del">
          <ac:chgData name="Agami Pramanik" userId="5d3b2dbb-86a3-4fb1-808b-5fd3a6e03310" providerId="ADAL" clId="{20642C83-536E-410F-A73E-28BF5DAE1331}" dt="2023-02-16T11:35:27.855" v="1410" actId="26606"/>
          <ac:spMkLst>
            <pc:docMk/>
            <pc:sldMk cId="2605548233" sldId="271"/>
            <ac:spMk id="145" creationId="{B01B0E58-A5C8-4CDA-A2E0-35DF94E59857}"/>
          </ac:spMkLst>
        </pc:spChg>
        <pc:spChg chg="add del">
          <ac:chgData name="Agami Pramanik" userId="5d3b2dbb-86a3-4fb1-808b-5fd3a6e03310" providerId="ADAL" clId="{20642C83-536E-410F-A73E-28BF5DAE1331}" dt="2023-02-16T11:35:27.855" v="1410" actId="26606"/>
          <ac:spMkLst>
            <pc:docMk/>
            <pc:sldMk cId="2605548233" sldId="271"/>
            <ac:spMk id="146" creationId="{84D30AFB-4D71-48B0-AA00-28EE92363A5F}"/>
          </ac:spMkLst>
        </pc:spChg>
        <pc:spChg chg="add del">
          <ac:chgData name="Agami Pramanik" userId="5d3b2dbb-86a3-4fb1-808b-5fd3a6e03310" providerId="ADAL" clId="{20642C83-536E-410F-A73E-28BF5DAE1331}" dt="2023-02-16T11:35:27.855" v="1410" actId="26606"/>
          <ac:spMkLst>
            <pc:docMk/>
            <pc:sldMk cId="2605548233" sldId="271"/>
            <ac:spMk id="147" creationId="{96A0B76F-8010-4C62-B4B6-C5FC438C059E}"/>
          </ac:spMkLst>
        </pc:spChg>
        <pc:spChg chg="add del">
          <ac:chgData name="Agami Pramanik" userId="5d3b2dbb-86a3-4fb1-808b-5fd3a6e03310" providerId="ADAL" clId="{20642C83-536E-410F-A73E-28BF5DAE1331}" dt="2023-02-16T11:35:27.855" v="1410" actId="26606"/>
          <ac:spMkLst>
            <pc:docMk/>
            <pc:sldMk cId="2605548233" sldId="271"/>
            <ac:spMk id="148" creationId="{9FC936C0-4624-438D-BDD0-6B296BD6409D}"/>
          </ac:spMkLst>
        </pc:spChg>
        <pc:spChg chg="add del">
          <ac:chgData name="Agami Pramanik" userId="5d3b2dbb-86a3-4fb1-808b-5fd3a6e03310" providerId="ADAL" clId="{20642C83-536E-410F-A73E-28BF5DAE1331}" dt="2023-02-16T11:35:27.855" v="1410" actId="26606"/>
          <ac:spMkLst>
            <pc:docMk/>
            <pc:sldMk cId="2605548233" sldId="271"/>
            <ac:spMk id="149" creationId="{E08D4B6A-8113-4DFB-B82E-B60CAC8E0A50}"/>
          </ac:spMkLst>
        </pc:spChg>
        <pc:spChg chg="add del">
          <ac:chgData name="Agami Pramanik" userId="5d3b2dbb-86a3-4fb1-808b-5fd3a6e03310" providerId="ADAL" clId="{20642C83-536E-410F-A73E-28BF5DAE1331}" dt="2023-02-16T11:35:30.991" v="1412" actId="26606"/>
          <ac:spMkLst>
            <pc:docMk/>
            <pc:sldMk cId="2605548233" sldId="271"/>
            <ac:spMk id="151" creationId="{2928117C-9446-4E7F-AE62-95E0F6DB5B27}"/>
          </ac:spMkLst>
        </pc:spChg>
        <pc:spChg chg="add del">
          <ac:chgData name="Agami Pramanik" userId="5d3b2dbb-86a3-4fb1-808b-5fd3a6e03310" providerId="ADAL" clId="{20642C83-536E-410F-A73E-28BF5DAE1331}" dt="2023-02-16T11:35:30.991" v="1412" actId="26606"/>
          <ac:spMkLst>
            <pc:docMk/>
            <pc:sldMk cId="2605548233" sldId="271"/>
            <ac:spMk id="152" creationId="{84D30AFB-4D71-48B0-AA00-28EE92363A5F}"/>
          </ac:spMkLst>
        </pc:spChg>
        <pc:spChg chg="add del">
          <ac:chgData name="Agami Pramanik" userId="5d3b2dbb-86a3-4fb1-808b-5fd3a6e03310" providerId="ADAL" clId="{20642C83-536E-410F-A73E-28BF5DAE1331}" dt="2023-02-16T11:35:30.991" v="1412" actId="26606"/>
          <ac:spMkLst>
            <pc:docMk/>
            <pc:sldMk cId="2605548233" sldId="271"/>
            <ac:spMk id="153" creationId="{96A0B76F-8010-4C62-B4B6-C5FC438C059E}"/>
          </ac:spMkLst>
        </pc:spChg>
        <pc:spChg chg="add del">
          <ac:chgData name="Agami Pramanik" userId="5d3b2dbb-86a3-4fb1-808b-5fd3a6e03310" providerId="ADAL" clId="{20642C83-536E-410F-A73E-28BF5DAE1331}" dt="2023-02-16T11:35:30.991" v="1412" actId="26606"/>
          <ac:spMkLst>
            <pc:docMk/>
            <pc:sldMk cId="2605548233" sldId="271"/>
            <ac:spMk id="154" creationId="{B36BEBD5-A373-4C8C-8C06-CD8007E22F39}"/>
          </ac:spMkLst>
        </pc:spChg>
        <pc:spChg chg="add del">
          <ac:chgData name="Agami Pramanik" userId="5d3b2dbb-86a3-4fb1-808b-5fd3a6e03310" providerId="ADAL" clId="{20642C83-536E-410F-A73E-28BF5DAE1331}" dt="2023-02-16T11:35:30.991" v="1412" actId="26606"/>
          <ac:spMkLst>
            <pc:docMk/>
            <pc:sldMk cId="2605548233" sldId="271"/>
            <ac:spMk id="155" creationId="{1BB56EB9-078F-4952-AC1F-149C7A0AE4D5}"/>
          </ac:spMkLst>
        </pc:spChg>
        <pc:spChg chg="add del">
          <ac:chgData name="Agami Pramanik" userId="5d3b2dbb-86a3-4fb1-808b-5fd3a6e03310" providerId="ADAL" clId="{20642C83-536E-410F-A73E-28BF5DAE1331}" dt="2023-02-16T11:35:30.991" v="1412" actId="26606"/>
          <ac:spMkLst>
            <pc:docMk/>
            <pc:sldMk cId="2605548233" sldId="271"/>
            <ac:spMk id="156" creationId="{7B42427A-0A1F-4A55-8705-D9179F1E0CFB}"/>
          </ac:spMkLst>
        </pc:spChg>
        <pc:spChg chg="add">
          <ac:chgData name="Agami Pramanik" userId="5d3b2dbb-86a3-4fb1-808b-5fd3a6e03310" providerId="ADAL" clId="{20642C83-536E-410F-A73E-28BF5DAE1331}" dt="2023-02-16T11:35:30.995" v="1413" actId="26606"/>
          <ac:spMkLst>
            <pc:docMk/>
            <pc:sldMk cId="2605548233" sldId="271"/>
            <ac:spMk id="158" creationId="{D441E7DC-C148-4A95-AF2B-D613C2820E3F}"/>
          </ac:spMkLst>
        </pc:spChg>
        <pc:spChg chg="add">
          <ac:chgData name="Agami Pramanik" userId="5d3b2dbb-86a3-4fb1-808b-5fd3a6e03310" providerId="ADAL" clId="{20642C83-536E-410F-A73E-28BF5DAE1331}" dt="2023-02-16T11:35:30.995" v="1413" actId="26606"/>
          <ac:spMkLst>
            <pc:docMk/>
            <pc:sldMk cId="2605548233" sldId="271"/>
            <ac:spMk id="159" creationId="{3FB3E502-7B9D-4CC2-AEF1-61E35D08ED3B}"/>
          </ac:spMkLst>
        </pc:spChg>
        <pc:spChg chg="add">
          <ac:chgData name="Agami Pramanik" userId="5d3b2dbb-86a3-4fb1-808b-5fd3a6e03310" providerId="ADAL" clId="{20642C83-536E-410F-A73E-28BF5DAE1331}" dt="2023-02-16T11:35:30.995" v="1413" actId="26606"/>
          <ac:spMkLst>
            <pc:docMk/>
            <pc:sldMk cId="2605548233" sldId="271"/>
            <ac:spMk id="160" creationId="{BC3DFB63-5ACC-44EB-A0A9-33D0ADA3ED61}"/>
          </ac:spMkLst>
        </pc:spChg>
        <pc:grpChg chg="add del">
          <ac:chgData name="Agami Pramanik" userId="5d3b2dbb-86a3-4fb1-808b-5fd3a6e03310" providerId="ADAL" clId="{20642C83-536E-410F-A73E-28BF5DAE1331}" dt="2023-02-16T11:29:07.841" v="1351" actId="26606"/>
          <ac:grpSpMkLst>
            <pc:docMk/>
            <pc:sldMk cId="2605548233" sldId="271"/>
            <ac:grpSpMk id="35" creationId="{8D854759-2D3E-4B54-A780-D84D49E80FE3}"/>
          </ac:grpSpMkLst>
        </pc:grpChg>
        <pc:grpChg chg="add del">
          <ac:chgData name="Agami Pramanik" userId="5d3b2dbb-86a3-4fb1-808b-5fd3a6e03310" providerId="ADAL" clId="{20642C83-536E-410F-A73E-28BF5DAE1331}" dt="2023-02-16T11:32:20.720" v="1386" actId="26606"/>
          <ac:grpSpMkLst>
            <pc:docMk/>
            <pc:sldMk cId="2605548233" sldId="271"/>
            <ac:grpSpMk id="116" creationId="{6DEDE394-430E-4066-83D0-E23B29381F3C}"/>
          </ac:grpSpMkLst>
        </pc:grpChg>
        <pc:graphicFrameChg chg="add del mod modGraphic">
          <ac:chgData name="Agami Pramanik" userId="5d3b2dbb-86a3-4fb1-808b-5fd3a6e03310" providerId="ADAL" clId="{20642C83-536E-410F-A73E-28BF5DAE1331}" dt="2023-02-16T11:20:17.974" v="1157" actId="478"/>
          <ac:graphicFrameMkLst>
            <pc:docMk/>
            <pc:sldMk cId="2605548233" sldId="271"/>
            <ac:graphicFrameMk id="7" creationId="{CB30E72C-8640-434A-4397-AF5DFD49F72D}"/>
          </ac:graphicFrameMkLst>
        </pc:graphicFrameChg>
        <pc:graphicFrameChg chg="del mod">
          <ac:chgData name="Agami Pramanik" userId="5d3b2dbb-86a3-4fb1-808b-5fd3a6e03310" providerId="ADAL" clId="{20642C83-536E-410F-A73E-28BF5DAE1331}" dt="2023-02-16T10:58:07.669" v="949" actId="478"/>
          <ac:graphicFrameMkLst>
            <pc:docMk/>
            <pc:sldMk cId="2605548233" sldId="271"/>
            <ac:graphicFrameMk id="12" creationId="{B92EBB33-86ED-44CD-B655-52737F569C50}"/>
          </ac:graphicFrameMkLst>
        </pc:graphicFrameChg>
        <pc:graphicFrameChg chg="add del mod modGraphic">
          <ac:chgData name="Agami Pramanik" userId="5d3b2dbb-86a3-4fb1-808b-5fd3a6e03310" providerId="ADAL" clId="{20642C83-536E-410F-A73E-28BF5DAE1331}" dt="2023-02-16T11:28:56.713" v="1349" actId="26606"/>
          <ac:graphicFrameMkLst>
            <pc:docMk/>
            <pc:sldMk cId="2605548233" sldId="271"/>
            <ac:graphicFrameMk id="24" creationId="{2E7990A8-F624-096A-7508-8B197EA58067}"/>
          </ac:graphicFrameMkLst>
        </pc:graphicFrameChg>
        <pc:graphicFrameChg chg="add del">
          <ac:chgData name="Agami Pramanik" userId="5d3b2dbb-86a3-4fb1-808b-5fd3a6e03310" providerId="ADAL" clId="{20642C83-536E-410F-A73E-28BF5DAE1331}" dt="2023-02-16T11:29:18.740" v="1355" actId="26606"/>
          <ac:graphicFrameMkLst>
            <pc:docMk/>
            <pc:sldMk cId="2605548233" sldId="271"/>
            <ac:graphicFrameMk id="76" creationId="{0F84D6E9-4955-9350-CE81-D1761C034BCD}"/>
          </ac:graphicFrameMkLst>
        </pc:graphicFrameChg>
        <pc:graphicFrameChg chg="add del">
          <ac:chgData name="Agami Pramanik" userId="5d3b2dbb-86a3-4fb1-808b-5fd3a6e03310" providerId="ADAL" clId="{20642C83-536E-410F-A73E-28BF5DAE1331}" dt="2023-02-16T11:29:19.662" v="1359" actId="26606"/>
          <ac:graphicFrameMkLst>
            <pc:docMk/>
            <pc:sldMk cId="2605548233" sldId="271"/>
            <ac:graphicFrameMk id="90" creationId="{39B6BC12-82C7-B62F-1734-058D9A2D4678}"/>
          </ac:graphicFrameMkLst>
        </pc:graphicFrameChg>
        <pc:graphicFrameChg chg="add del">
          <ac:chgData name="Agami Pramanik" userId="5d3b2dbb-86a3-4fb1-808b-5fd3a6e03310" providerId="ADAL" clId="{20642C83-536E-410F-A73E-28BF5DAE1331}" dt="2023-02-16T11:29:24.295" v="1361" actId="26606"/>
          <ac:graphicFrameMkLst>
            <pc:docMk/>
            <pc:sldMk cId="2605548233" sldId="271"/>
            <ac:graphicFrameMk id="92" creationId="{CA9F1D22-8029-7B59-F79B-BFF3FFE05510}"/>
          </ac:graphicFrameMkLst>
        </pc:graphicFrameChg>
        <pc:graphicFrameChg chg="add del mod ord modGraphic">
          <ac:chgData name="Agami Pramanik" userId="5d3b2dbb-86a3-4fb1-808b-5fd3a6e03310" providerId="ADAL" clId="{20642C83-536E-410F-A73E-28BF5DAE1331}" dt="2023-02-16T11:36:03.897" v="1414" actId="21"/>
          <ac:graphicFrameMkLst>
            <pc:docMk/>
            <pc:sldMk cId="2605548233" sldId="271"/>
            <ac:graphicFrameMk id="111" creationId="{A28D4A9F-549C-CDA2-8B70-C1A275D55343}"/>
          </ac:graphicFrameMkLst>
        </pc:graphicFrameChg>
        <pc:graphicFrameChg chg="add del mod">
          <ac:chgData name="Agami Pramanik" userId="5d3b2dbb-86a3-4fb1-808b-5fd3a6e03310" providerId="ADAL" clId="{20642C83-536E-410F-A73E-28BF5DAE1331}" dt="2023-02-16T11:32:19.650" v="1382" actId="26606"/>
          <ac:graphicFrameMkLst>
            <pc:docMk/>
            <pc:sldMk cId="2605548233" sldId="271"/>
            <ac:graphicFrameMk id="126" creationId="{EA899C51-6C17-FC99-E4A7-43874DBB59B3}"/>
          </ac:graphicFrameMkLst>
        </pc:graphicFrameChg>
        <pc:picChg chg="add del">
          <ac:chgData name="Agami Pramanik" userId="5d3b2dbb-86a3-4fb1-808b-5fd3a6e03310" providerId="ADAL" clId="{20642C83-536E-410F-A73E-28BF5DAE1331}" dt="2023-02-16T11:29:07.841" v="1351" actId="26606"/>
          <ac:picMkLst>
            <pc:docMk/>
            <pc:sldMk cId="2605548233" sldId="271"/>
            <ac:picMk id="33" creationId="{B4A6ECD0-FDDD-D503-F9E7-69007C844A95}"/>
          </ac:picMkLst>
        </pc:picChg>
        <pc:picChg chg="add del">
          <ac:chgData name="Agami Pramanik" userId="5d3b2dbb-86a3-4fb1-808b-5fd3a6e03310" providerId="ADAL" clId="{20642C83-536E-410F-A73E-28BF5DAE1331}" dt="2023-02-16T11:29:16.822" v="1353" actId="26606"/>
          <ac:picMkLst>
            <pc:docMk/>
            <pc:sldMk cId="2605548233" sldId="271"/>
            <ac:picMk id="48" creationId="{0A914F10-EBA1-EF42-98CA-2BD851A38C07}"/>
          </ac:picMkLst>
        </pc:picChg>
        <pc:picChg chg="add del mod">
          <ac:chgData name="Agami Pramanik" userId="5d3b2dbb-86a3-4fb1-808b-5fd3a6e03310" providerId="ADAL" clId="{20642C83-536E-410F-A73E-28BF5DAE1331}" dt="2023-02-16T11:32:49.046" v="1390" actId="478"/>
          <ac:picMkLst>
            <pc:docMk/>
            <pc:sldMk cId="2605548233" sldId="271"/>
            <ac:picMk id="99" creationId="{1E029C5C-8242-0B42-725C-C1FFDC0DB94F}"/>
          </ac:picMkLst>
        </pc:picChg>
      </pc:sldChg>
      <pc:sldChg chg="addSp delSp modSp mod ord setBg setClrOvrMap">
        <pc:chgData name="Agami Pramanik" userId="5d3b2dbb-86a3-4fb1-808b-5fd3a6e03310" providerId="ADAL" clId="{20642C83-536E-410F-A73E-28BF5DAE1331}" dt="2023-02-17T08:05:19.261" v="1825" actId="122"/>
        <pc:sldMkLst>
          <pc:docMk/>
          <pc:sldMk cId="973145793" sldId="272"/>
        </pc:sldMkLst>
        <pc:spChg chg="mod ord">
          <ac:chgData name="Agami Pramanik" userId="5d3b2dbb-86a3-4fb1-808b-5fd3a6e03310" providerId="ADAL" clId="{20642C83-536E-410F-A73E-28BF5DAE1331}" dt="2023-02-16T11:14:48.250" v="1091" actId="207"/>
          <ac:spMkLst>
            <pc:docMk/>
            <pc:sldMk cId="973145793" sldId="272"/>
            <ac:spMk id="3" creationId="{1E532E67-6C01-41FF-AA5B-AEEE3DFA51CB}"/>
          </ac:spMkLst>
        </pc:spChg>
        <pc:spChg chg="del mod ord">
          <ac:chgData name="Agami Pramanik" userId="5d3b2dbb-86a3-4fb1-808b-5fd3a6e03310" providerId="ADAL" clId="{20642C83-536E-410F-A73E-28BF5DAE1331}" dt="2023-02-16T11:07:55.805" v="1020" actId="478"/>
          <ac:spMkLst>
            <pc:docMk/>
            <pc:sldMk cId="973145793" sldId="272"/>
            <ac:spMk id="4" creationId="{1C63F48C-BFC1-4227-8BB0-C06C473D6F55}"/>
          </ac:spMkLst>
        </pc:spChg>
        <pc:spChg chg="mod">
          <ac:chgData name="Agami Pramanik" userId="5d3b2dbb-86a3-4fb1-808b-5fd3a6e03310" providerId="ADAL" clId="{20642C83-536E-410F-A73E-28BF5DAE1331}" dt="2023-02-16T11:14:52.279" v="1092" actId="207"/>
          <ac:spMkLst>
            <pc:docMk/>
            <pc:sldMk cId="973145793" sldId="272"/>
            <ac:spMk id="5" creationId="{AA33C4C9-9778-4A59-9001-6EC6F52349CA}"/>
          </ac:spMkLst>
        </pc:spChg>
        <pc:spChg chg="mod ord">
          <ac:chgData name="Agami Pramanik" userId="5d3b2dbb-86a3-4fb1-808b-5fd3a6e03310" providerId="ADAL" clId="{20642C83-536E-410F-A73E-28BF5DAE1331}" dt="2023-02-16T11:32:20.319" v="1384" actId="20577"/>
          <ac:spMkLst>
            <pc:docMk/>
            <pc:sldMk cId="973145793" sldId="272"/>
            <ac:spMk id="25" creationId="{330F6403-11BB-440A-81D1-11DAFA7ABF5D}"/>
          </ac:spMkLst>
        </pc:spChg>
        <pc:spChg chg="add del">
          <ac:chgData name="Agami Pramanik" userId="5d3b2dbb-86a3-4fb1-808b-5fd3a6e03310" providerId="ADAL" clId="{20642C83-536E-410F-A73E-28BF5DAE1331}" dt="2023-02-16T10:41:47.236" v="601" actId="26606"/>
          <ac:spMkLst>
            <pc:docMk/>
            <pc:sldMk cId="973145793" sldId="272"/>
            <ac:spMk id="27" creationId="{2928117C-9446-4E7F-AE62-95E0F6DB5B27}"/>
          </ac:spMkLst>
        </pc:spChg>
        <pc:spChg chg="add del">
          <ac:chgData name="Agami Pramanik" userId="5d3b2dbb-86a3-4fb1-808b-5fd3a6e03310" providerId="ADAL" clId="{20642C83-536E-410F-A73E-28BF5DAE1331}" dt="2023-02-16T10:41:47.236" v="601" actId="26606"/>
          <ac:spMkLst>
            <pc:docMk/>
            <pc:sldMk cId="973145793" sldId="272"/>
            <ac:spMk id="28" creationId="{84D30AFB-4D71-48B0-AA00-28EE92363A5F}"/>
          </ac:spMkLst>
        </pc:spChg>
        <pc:spChg chg="add del">
          <ac:chgData name="Agami Pramanik" userId="5d3b2dbb-86a3-4fb1-808b-5fd3a6e03310" providerId="ADAL" clId="{20642C83-536E-410F-A73E-28BF5DAE1331}" dt="2023-02-16T10:41:47.236" v="601" actId="26606"/>
          <ac:spMkLst>
            <pc:docMk/>
            <pc:sldMk cId="973145793" sldId="272"/>
            <ac:spMk id="29" creationId="{96A0B76F-8010-4C62-B4B6-C5FC438C059E}"/>
          </ac:spMkLst>
        </pc:spChg>
        <pc:spChg chg="add del">
          <ac:chgData name="Agami Pramanik" userId="5d3b2dbb-86a3-4fb1-808b-5fd3a6e03310" providerId="ADAL" clId="{20642C83-536E-410F-A73E-28BF5DAE1331}" dt="2023-02-16T10:40:22.333" v="583" actId="26606"/>
          <ac:spMkLst>
            <pc:docMk/>
            <pc:sldMk cId="973145793" sldId="272"/>
            <ac:spMk id="30" creationId="{71B62618-0D02-4C29-88C5-1EDF7F32343E}"/>
          </ac:spMkLst>
        </pc:spChg>
        <pc:spChg chg="add del">
          <ac:chgData name="Agami Pramanik" userId="5d3b2dbb-86a3-4fb1-808b-5fd3a6e03310" providerId="ADAL" clId="{20642C83-536E-410F-A73E-28BF5DAE1331}" dt="2023-02-16T10:41:47.236" v="601" actId="26606"/>
          <ac:spMkLst>
            <pc:docMk/>
            <pc:sldMk cId="973145793" sldId="272"/>
            <ac:spMk id="31" creationId="{B36BEBD5-A373-4C8C-8C06-CD8007E22F39}"/>
          </ac:spMkLst>
        </pc:spChg>
        <pc:spChg chg="add del">
          <ac:chgData name="Agami Pramanik" userId="5d3b2dbb-86a3-4fb1-808b-5fd3a6e03310" providerId="ADAL" clId="{20642C83-536E-410F-A73E-28BF5DAE1331}" dt="2023-02-16T10:40:22.333" v="583" actId="26606"/>
          <ac:spMkLst>
            <pc:docMk/>
            <pc:sldMk cId="973145793" sldId="272"/>
            <ac:spMk id="32" creationId="{1E2747F4-A0AE-425C-B527-E3E32461FEF5}"/>
          </ac:spMkLst>
        </pc:spChg>
        <pc:spChg chg="add del">
          <ac:chgData name="Agami Pramanik" userId="5d3b2dbb-86a3-4fb1-808b-5fd3a6e03310" providerId="ADAL" clId="{20642C83-536E-410F-A73E-28BF5DAE1331}" dt="2023-02-16T10:41:47.236" v="601" actId="26606"/>
          <ac:spMkLst>
            <pc:docMk/>
            <pc:sldMk cId="973145793" sldId="272"/>
            <ac:spMk id="33" creationId="{B8DD2392-397B-48BF-BEFA-EA1FB881CA85}"/>
          </ac:spMkLst>
        </pc:spChg>
        <pc:spChg chg="add del">
          <ac:chgData name="Agami Pramanik" userId="5d3b2dbb-86a3-4fb1-808b-5fd3a6e03310" providerId="ADAL" clId="{20642C83-536E-410F-A73E-28BF5DAE1331}" dt="2023-02-16T10:40:22.333" v="583" actId="26606"/>
          <ac:spMkLst>
            <pc:docMk/>
            <pc:sldMk cId="973145793" sldId="272"/>
            <ac:spMk id="34" creationId="{9707F29A-1576-479E-B227-0D6498601B4A}"/>
          </ac:spMkLst>
        </pc:spChg>
        <pc:spChg chg="add del">
          <ac:chgData name="Agami Pramanik" userId="5d3b2dbb-86a3-4fb1-808b-5fd3a6e03310" providerId="ADAL" clId="{20642C83-536E-410F-A73E-28BF5DAE1331}" dt="2023-02-16T10:41:49.162" v="603" actId="26606"/>
          <ac:spMkLst>
            <pc:docMk/>
            <pc:sldMk cId="973145793" sldId="272"/>
            <ac:spMk id="35" creationId="{D441E7DC-C148-4A95-AF2B-D613C2820E3F}"/>
          </ac:spMkLst>
        </pc:spChg>
        <pc:spChg chg="add del">
          <ac:chgData name="Agami Pramanik" userId="5d3b2dbb-86a3-4fb1-808b-5fd3a6e03310" providerId="ADAL" clId="{20642C83-536E-410F-A73E-28BF5DAE1331}" dt="2023-02-16T10:40:22.333" v="583" actId="26606"/>
          <ac:spMkLst>
            <pc:docMk/>
            <pc:sldMk cId="973145793" sldId="272"/>
            <ac:spMk id="36" creationId="{F17B26C7-6F2F-453C-9C08-71E199E527A8}"/>
          </ac:spMkLst>
        </pc:spChg>
        <pc:spChg chg="add del">
          <ac:chgData name="Agami Pramanik" userId="5d3b2dbb-86a3-4fb1-808b-5fd3a6e03310" providerId="ADAL" clId="{20642C83-536E-410F-A73E-28BF5DAE1331}" dt="2023-02-16T10:41:49.162" v="603" actId="26606"/>
          <ac:spMkLst>
            <pc:docMk/>
            <pc:sldMk cId="973145793" sldId="272"/>
            <ac:spMk id="37" creationId="{3FB3E502-7B9D-4CC2-AEF1-61E35D08ED3B}"/>
          </ac:spMkLst>
        </pc:spChg>
        <pc:spChg chg="add del">
          <ac:chgData name="Agami Pramanik" userId="5d3b2dbb-86a3-4fb1-808b-5fd3a6e03310" providerId="ADAL" clId="{20642C83-536E-410F-A73E-28BF5DAE1331}" dt="2023-02-16T10:40:25.715" v="585" actId="26606"/>
          <ac:spMkLst>
            <pc:docMk/>
            <pc:sldMk cId="973145793" sldId="272"/>
            <ac:spMk id="38" creationId="{71B62618-0D02-4C29-88C5-1EDF7F32343E}"/>
          </ac:spMkLst>
        </pc:spChg>
        <pc:spChg chg="add del">
          <ac:chgData name="Agami Pramanik" userId="5d3b2dbb-86a3-4fb1-808b-5fd3a6e03310" providerId="ADAL" clId="{20642C83-536E-410F-A73E-28BF5DAE1331}" dt="2023-02-16T10:40:25.715" v="585" actId="26606"/>
          <ac:spMkLst>
            <pc:docMk/>
            <pc:sldMk cId="973145793" sldId="272"/>
            <ac:spMk id="39" creationId="{1E2747F4-A0AE-425C-B527-E3E32461FEF5}"/>
          </ac:spMkLst>
        </pc:spChg>
        <pc:spChg chg="add del">
          <ac:chgData name="Agami Pramanik" userId="5d3b2dbb-86a3-4fb1-808b-5fd3a6e03310" providerId="ADAL" clId="{20642C83-536E-410F-A73E-28BF5DAE1331}" dt="2023-02-16T10:40:25.715" v="585" actId="26606"/>
          <ac:spMkLst>
            <pc:docMk/>
            <pc:sldMk cId="973145793" sldId="272"/>
            <ac:spMk id="40" creationId="{9707F29A-1576-479E-B227-0D6498601B4A}"/>
          </ac:spMkLst>
        </pc:spChg>
        <pc:spChg chg="add del">
          <ac:chgData name="Agami Pramanik" userId="5d3b2dbb-86a3-4fb1-808b-5fd3a6e03310" providerId="ADAL" clId="{20642C83-536E-410F-A73E-28BF5DAE1331}" dt="2023-02-16T10:40:25.715" v="585" actId="26606"/>
          <ac:spMkLst>
            <pc:docMk/>
            <pc:sldMk cId="973145793" sldId="272"/>
            <ac:spMk id="41" creationId="{F17B26C7-6F2F-453C-9C08-71E199E527A8}"/>
          </ac:spMkLst>
        </pc:spChg>
        <pc:spChg chg="add del">
          <ac:chgData name="Agami Pramanik" userId="5d3b2dbb-86a3-4fb1-808b-5fd3a6e03310" providerId="ADAL" clId="{20642C83-536E-410F-A73E-28BF5DAE1331}" dt="2023-02-16T10:40:35.626" v="589" actId="26606"/>
          <ac:spMkLst>
            <pc:docMk/>
            <pc:sldMk cId="973145793" sldId="272"/>
            <ac:spMk id="42" creationId="{10CA29A6-E0B1-40CD-ADF7-7B8E932A3222}"/>
          </ac:spMkLst>
        </pc:spChg>
        <pc:spChg chg="add del">
          <ac:chgData name="Agami Pramanik" userId="5d3b2dbb-86a3-4fb1-808b-5fd3a6e03310" providerId="ADAL" clId="{20642C83-536E-410F-A73E-28BF5DAE1331}" dt="2023-02-16T10:40:30.021" v="587" actId="26606"/>
          <ac:spMkLst>
            <pc:docMk/>
            <pc:sldMk cId="973145793" sldId="272"/>
            <ac:spMk id="43" creationId="{71B62618-0D02-4C29-88C5-1EDF7F32343E}"/>
          </ac:spMkLst>
        </pc:spChg>
        <pc:spChg chg="add del">
          <ac:chgData name="Agami Pramanik" userId="5d3b2dbb-86a3-4fb1-808b-5fd3a6e03310" providerId="ADAL" clId="{20642C83-536E-410F-A73E-28BF5DAE1331}" dt="2023-02-16T10:40:30.021" v="587" actId="26606"/>
          <ac:spMkLst>
            <pc:docMk/>
            <pc:sldMk cId="973145793" sldId="272"/>
            <ac:spMk id="44" creationId="{1E2747F4-A0AE-425C-B527-E3E32461FEF5}"/>
          </ac:spMkLst>
        </pc:spChg>
        <pc:spChg chg="add del">
          <ac:chgData name="Agami Pramanik" userId="5d3b2dbb-86a3-4fb1-808b-5fd3a6e03310" providerId="ADAL" clId="{20642C83-536E-410F-A73E-28BF5DAE1331}" dt="2023-02-16T10:40:30.021" v="587" actId="26606"/>
          <ac:spMkLst>
            <pc:docMk/>
            <pc:sldMk cId="973145793" sldId="272"/>
            <ac:spMk id="45" creationId="{9707F29A-1576-479E-B227-0D6498601B4A}"/>
          </ac:spMkLst>
        </pc:spChg>
        <pc:spChg chg="add del">
          <ac:chgData name="Agami Pramanik" userId="5d3b2dbb-86a3-4fb1-808b-5fd3a6e03310" providerId="ADAL" clId="{20642C83-536E-410F-A73E-28BF5DAE1331}" dt="2023-02-16T10:40:30.021" v="587" actId="26606"/>
          <ac:spMkLst>
            <pc:docMk/>
            <pc:sldMk cId="973145793" sldId="272"/>
            <ac:spMk id="46" creationId="{F17B26C7-6F2F-453C-9C08-71E199E527A8}"/>
          </ac:spMkLst>
        </pc:spChg>
        <pc:spChg chg="add del">
          <ac:chgData name="Agami Pramanik" userId="5d3b2dbb-86a3-4fb1-808b-5fd3a6e03310" providerId="ADAL" clId="{20642C83-536E-410F-A73E-28BF5DAE1331}" dt="2023-02-16T10:41:49.162" v="603" actId="26606"/>
          <ac:spMkLst>
            <pc:docMk/>
            <pc:sldMk cId="973145793" sldId="272"/>
            <ac:spMk id="47" creationId="{BC3DFB63-5ACC-44EB-A0A9-33D0ADA3ED61}"/>
          </ac:spMkLst>
        </pc:spChg>
        <pc:spChg chg="add del">
          <ac:chgData name="Agami Pramanik" userId="5d3b2dbb-86a3-4fb1-808b-5fd3a6e03310" providerId="ADAL" clId="{20642C83-536E-410F-A73E-28BF5DAE1331}" dt="2023-02-16T10:40:35.626" v="589" actId="26606"/>
          <ac:spMkLst>
            <pc:docMk/>
            <pc:sldMk cId="973145793" sldId="272"/>
            <ac:spMk id="48" creationId="{71B62618-0D02-4C29-88C5-1EDF7F32343E}"/>
          </ac:spMkLst>
        </pc:spChg>
        <pc:spChg chg="add del">
          <ac:chgData name="Agami Pramanik" userId="5d3b2dbb-86a3-4fb1-808b-5fd3a6e03310" providerId="ADAL" clId="{20642C83-536E-410F-A73E-28BF5DAE1331}" dt="2023-02-16T10:40:35.626" v="589" actId="26606"/>
          <ac:spMkLst>
            <pc:docMk/>
            <pc:sldMk cId="973145793" sldId="272"/>
            <ac:spMk id="49" creationId="{1E2747F4-A0AE-425C-B527-E3E32461FEF5}"/>
          </ac:spMkLst>
        </pc:spChg>
        <pc:spChg chg="add del">
          <ac:chgData name="Agami Pramanik" userId="5d3b2dbb-86a3-4fb1-808b-5fd3a6e03310" providerId="ADAL" clId="{20642C83-536E-410F-A73E-28BF5DAE1331}" dt="2023-02-16T10:40:35.626" v="589" actId="26606"/>
          <ac:spMkLst>
            <pc:docMk/>
            <pc:sldMk cId="973145793" sldId="272"/>
            <ac:spMk id="50" creationId="{9707F29A-1576-479E-B227-0D6498601B4A}"/>
          </ac:spMkLst>
        </pc:spChg>
        <pc:spChg chg="add del">
          <ac:chgData name="Agami Pramanik" userId="5d3b2dbb-86a3-4fb1-808b-5fd3a6e03310" providerId="ADAL" clId="{20642C83-536E-410F-A73E-28BF5DAE1331}" dt="2023-02-16T10:40:35.626" v="589" actId="26606"/>
          <ac:spMkLst>
            <pc:docMk/>
            <pc:sldMk cId="973145793" sldId="272"/>
            <ac:spMk id="51" creationId="{F17B26C7-6F2F-453C-9C08-71E199E527A8}"/>
          </ac:spMkLst>
        </pc:spChg>
        <pc:spChg chg="add del">
          <ac:chgData name="Agami Pramanik" userId="5d3b2dbb-86a3-4fb1-808b-5fd3a6e03310" providerId="ADAL" clId="{20642C83-536E-410F-A73E-28BF5DAE1331}" dt="2023-02-16T10:40:35.626" v="589" actId="26606"/>
          <ac:spMkLst>
            <pc:docMk/>
            <pc:sldMk cId="973145793" sldId="272"/>
            <ac:spMk id="52" creationId="{75F28DDD-9641-43BA-944D-79B0687051F1}"/>
          </ac:spMkLst>
        </pc:spChg>
        <pc:spChg chg="add del">
          <ac:chgData name="Agami Pramanik" userId="5d3b2dbb-86a3-4fb1-808b-5fd3a6e03310" providerId="ADAL" clId="{20642C83-536E-410F-A73E-28BF5DAE1331}" dt="2023-02-16T10:40:35.626" v="589" actId="26606"/>
          <ac:spMkLst>
            <pc:docMk/>
            <pc:sldMk cId="973145793" sldId="272"/>
            <ac:spMk id="53" creationId="{32AA2954-062E-4B72-A97B-0B066FB156D8}"/>
          </ac:spMkLst>
        </pc:spChg>
        <pc:spChg chg="add del">
          <ac:chgData name="Agami Pramanik" userId="5d3b2dbb-86a3-4fb1-808b-5fd3a6e03310" providerId="ADAL" clId="{20642C83-536E-410F-A73E-28BF5DAE1331}" dt="2023-02-16T10:40:35.626" v="589" actId="26606"/>
          <ac:spMkLst>
            <pc:docMk/>
            <pc:sldMk cId="973145793" sldId="272"/>
            <ac:spMk id="54" creationId="{8DD5F866-AD72-475A-B6C6-54E4577D4AAC}"/>
          </ac:spMkLst>
        </pc:spChg>
        <pc:spChg chg="add del">
          <ac:chgData name="Agami Pramanik" userId="5d3b2dbb-86a3-4fb1-808b-5fd3a6e03310" providerId="ADAL" clId="{20642C83-536E-410F-A73E-28BF5DAE1331}" dt="2023-02-16T10:40:35.626" v="589" actId="26606"/>
          <ac:spMkLst>
            <pc:docMk/>
            <pc:sldMk cId="973145793" sldId="272"/>
            <ac:spMk id="55" creationId="{C02BAD4C-6EA9-4F10-92D4-A1C8C53DAEE4}"/>
          </ac:spMkLst>
        </pc:spChg>
        <pc:spChg chg="add del">
          <ac:chgData name="Agami Pramanik" userId="5d3b2dbb-86a3-4fb1-808b-5fd3a6e03310" providerId="ADAL" clId="{20642C83-536E-410F-A73E-28BF5DAE1331}" dt="2023-02-16T10:42:02.254" v="605" actId="26606"/>
          <ac:spMkLst>
            <pc:docMk/>
            <pc:sldMk cId="973145793" sldId="272"/>
            <ac:spMk id="56" creationId="{2928117C-9446-4E7F-AE62-95E0F6DB5B27}"/>
          </ac:spMkLst>
        </pc:spChg>
        <pc:spChg chg="add del">
          <ac:chgData name="Agami Pramanik" userId="5d3b2dbb-86a3-4fb1-808b-5fd3a6e03310" providerId="ADAL" clId="{20642C83-536E-410F-A73E-28BF5DAE1331}" dt="2023-02-16T10:41:03.148" v="591" actId="26606"/>
          <ac:spMkLst>
            <pc:docMk/>
            <pc:sldMk cId="973145793" sldId="272"/>
            <ac:spMk id="57" creationId="{71B62618-0D02-4C29-88C5-1EDF7F32343E}"/>
          </ac:spMkLst>
        </pc:spChg>
        <pc:spChg chg="add del">
          <ac:chgData name="Agami Pramanik" userId="5d3b2dbb-86a3-4fb1-808b-5fd3a6e03310" providerId="ADAL" clId="{20642C83-536E-410F-A73E-28BF5DAE1331}" dt="2023-02-16T10:41:03.148" v="591" actId="26606"/>
          <ac:spMkLst>
            <pc:docMk/>
            <pc:sldMk cId="973145793" sldId="272"/>
            <ac:spMk id="58" creationId="{1E2747F4-A0AE-425C-B527-E3E32461FEF5}"/>
          </ac:spMkLst>
        </pc:spChg>
        <pc:spChg chg="add del">
          <ac:chgData name="Agami Pramanik" userId="5d3b2dbb-86a3-4fb1-808b-5fd3a6e03310" providerId="ADAL" clId="{20642C83-536E-410F-A73E-28BF5DAE1331}" dt="2023-02-16T10:41:03.148" v="591" actId="26606"/>
          <ac:spMkLst>
            <pc:docMk/>
            <pc:sldMk cId="973145793" sldId="272"/>
            <ac:spMk id="59" creationId="{9707F29A-1576-479E-B227-0D6498601B4A}"/>
          </ac:spMkLst>
        </pc:spChg>
        <pc:spChg chg="add del">
          <ac:chgData name="Agami Pramanik" userId="5d3b2dbb-86a3-4fb1-808b-5fd3a6e03310" providerId="ADAL" clId="{20642C83-536E-410F-A73E-28BF5DAE1331}" dt="2023-02-16T10:41:03.148" v="591" actId="26606"/>
          <ac:spMkLst>
            <pc:docMk/>
            <pc:sldMk cId="973145793" sldId="272"/>
            <ac:spMk id="60" creationId="{F17B26C7-6F2F-453C-9C08-71E199E527A8}"/>
          </ac:spMkLst>
        </pc:spChg>
        <pc:spChg chg="add del">
          <ac:chgData name="Agami Pramanik" userId="5d3b2dbb-86a3-4fb1-808b-5fd3a6e03310" providerId="ADAL" clId="{20642C83-536E-410F-A73E-28BF5DAE1331}" dt="2023-02-16T10:41:03.148" v="591" actId="26606"/>
          <ac:spMkLst>
            <pc:docMk/>
            <pc:sldMk cId="973145793" sldId="272"/>
            <ac:spMk id="61" creationId="{554A425D-9851-4FBF-A508-E4CBEF4B1BFC}"/>
          </ac:spMkLst>
        </pc:spChg>
        <pc:spChg chg="add del">
          <ac:chgData name="Agami Pramanik" userId="5d3b2dbb-86a3-4fb1-808b-5fd3a6e03310" providerId="ADAL" clId="{20642C83-536E-410F-A73E-28BF5DAE1331}" dt="2023-02-16T10:41:03.148" v="591" actId="26606"/>
          <ac:spMkLst>
            <pc:docMk/>
            <pc:sldMk cId="973145793" sldId="272"/>
            <ac:spMk id="62" creationId="{EE0C0675-A7D1-41EA-A144-F8DA77B97E24}"/>
          </ac:spMkLst>
        </pc:spChg>
        <pc:spChg chg="add del">
          <ac:chgData name="Agami Pramanik" userId="5d3b2dbb-86a3-4fb1-808b-5fd3a6e03310" providerId="ADAL" clId="{20642C83-536E-410F-A73E-28BF5DAE1331}" dt="2023-02-16T10:41:03.148" v="591" actId="26606"/>
          <ac:spMkLst>
            <pc:docMk/>
            <pc:sldMk cId="973145793" sldId="272"/>
            <ac:spMk id="63" creationId="{4A92AB83-2601-4041-BF0F-F4F0F5C7DF4C}"/>
          </ac:spMkLst>
        </pc:spChg>
        <pc:spChg chg="add del">
          <ac:chgData name="Agami Pramanik" userId="5d3b2dbb-86a3-4fb1-808b-5fd3a6e03310" providerId="ADAL" clId="{20642C83-536E-410F-A73E-28BF5DAE1331}" dt="2023-02-16T10:41:03.148" v="591" actId="26606"/>
          <ac:spMkLst>
            <pc:docMk/>
            <pc:sldMk cId="973145793" sldId="272"/>
            <ac:spMk id="64" creationId="{8862AB49-2F5E-4C38-82CC-F653510B0578}"/>
          </ac:spMkLst>
        </pc:spChg>
        <pc:spChg chg="add del">
          <ac:chgData name="Agami Pramanik" userId="5d3b2dbb-86a3-4fb1-808b-5fd3a6e03310" providerId="ADAL" clId="{20642C83-536E-410F-A73E-28BF5DAE1331}" dt="2023-02-16T10:41:03.148" v="591" actId="26606"/>
          <ac:spMkLst>
            <pc:docMk/>
            <pc:sldMk cId="973145793" sldId="272"/>
            <ac:spMk id="65" creationId="{DE6F8AD6-7C47-45FC-875C-65D6B1E55DDC}"/>
          </ac:spMkLst>
        </pc:spChg>
        <pc:spChg chg="add del">
          <ac:chgData name="Agami Pramanik" userId="5d3b2dbb-86a3-4fb1-808b-5fd3a6e03310" providerId="ADAL" clId="{20642C83-536E-410F-A73E-28BF5DAE1331}" dt="2023-02-16T10:42:02.254" v="605" actId="26606"/>
          <ac:spMkLst>
            <pc:docMk/>
            <pc:sldMk cId="973145793" sldId="272"/>
            <ac:spMk id="66" creationId="{84D30AFB-4D71-48B0-AA00-28EE92363A5F}"/>
          </ac:spMkLst>
        </pc:spChg>
        <pc:spChg chg="add del">
          <ac:chgData name="Agami Pramanik" userId="5d3b2dbb-86a3-4fb1-808b-5fd3a6e03310" providerId="ADAL" clId="{20642C83-536E-410F-A73E-28BF5DAE1331}" dt="2023-02-16T10:41:05.719" v="593" actId="26606"/>
          <ac:spMkLst>
            <pc:docMk/>
            <pc:sldMk cId="973145793" sldId="272"/>
            <ac:spMk id="67" creationId="{71B62618-0D02-4C29-88C5-1EDF7F32343E}"/>
          </ac:spMkLst>
        </pc:spChg>
        <pc:spChg chg="add del">
          <ac:chgData name="Agami Pramanik" userId="5d3b2dbb-86a3-4fb1-808b-5fd3a6e03310" providerId="ADAL" clId="{20642C83-536E-410F-A73E-28BF5DAE1331}" dt="2023-02-16T10:41:05.719" v="593" actId="26606"/>
          <ac:spMkLst>
            <pc:docMk/>
            <pc:sldMk cId="973145793" sldId="272"/>
            <ac:spMk id="68" creationId="{1E2747F4-A0AE-425C-B527-E3E32461FEF5}"/>
          </ac:spMkLst>
        </pc:spChg>
        <pc:spChg chg="add del">
          <ac:chgData name="Agami Pramanik" userId="5d3b2dbb-86a3-4fb1-808b-5fd3a6e03310" providerId="ADAL" clId="{20642C83-536E-410F-A73E-28BF5DAE1331}" dt="2023-02-16T10:41:05.719" v="593" actId="26606"/>
          <ac:spMkLst>
            <pc:docMk/>
            <pc:sldMk cId="973145793" sldId="272"/>
            <ac:spMk id="69" creationId="{9707F29A-1576-479E-B227-0D6498601B4A}"/>
          </ac:spMkLst>
        </pc:spChg>
        <pc:spChg chg="add del">
          <ac:chgData name="Agami Pramanik" userId="5d3b2dbb-86a3-4fb1-808b-5fd3a6e03310" providerId="ADAL" clId="{20642C83-536E-410F-A73E-28BF5DAE1331}" dt="2023-02-16T10:41:05.719" v="593" actId="26606"/>
          <ac:spMkLst>
            <pc:docMk/>
            <pc:sldMk cId="973145793" sldId="272"/>
            <ac:spMk id="70" creationId="{F17B26C7-6F2F-453C-9C08-71E199E527A8}"/>
          </ac:spMkLst>
        </pc:spChg>
        <pc:spChg chg="add del">
          <ac:chgData name="Agami Pramanik" userId="5d3b2dbb-86a3-4fb1-808b-5fd3a6e03310" providerId="ADAL" clId="{20642C83-536E-410F-A73E-28BF5DAE1331}" dt="2023-02-16T10:41:05.719" v="593" actId="26606"/>
          <ac:spMkLst>
            <pc:docMk/>
            <pc:sldMk cId="973145793" sldId="272"/>
            <ac:spMk id="71" creationId="{A88E2400-FAC4-468B-846D-75E60D0A0D72}"/>
          </ac:spMkLst>
        </pc:spChg>
        <pc:spChg chg="add del">
          <ac:chgData name="Agami Pramanik" userId="5d3b2dbb-86a3-4fb1-808b-5fd3a6e03310" providerId="ADAL" clId="{20642C83-536E-410F-A73E-28BF5DAE1331}" dt="2023-02-16T10:41:05.719" v="593" actId="26606"/>
          <ac:spMkLst>
            <pc:docMk/>
            <pc:sldMk cId="973145793" sldId="272"/>
            <ac:spMk id="72" creationId="{FAD2CA5C-E1A7-4B7C-8BD8-21068927153A}"/>
          </ac:spMkLst>
        </pc:spChg>
        <pc:spChg chg="add del">
          <ac:chgData name="Agami Pramanik" userId="5d3b2dbb-86a3-4fb1-808b-5fd3a6e03310" providerId="ADAL" clId="{20642C83-536E-410F-A73E-28BF5DAE1331}" dt="2023-02-16T10:42:02.254" v="605" actId="26606"/>
          <ac:spMkLst>
            <pc:docMk/>
            <pc:sldMk cId="973145793" sldId="272"/>
            <ac:spMk id="73" creationId="{96A0B76F-8010-4C62-B4B6-C5FC438C059E}"/>
          </ac:spMkLst>
        </pc:spChg>
        <pc:spChg chg="add del">
          <ac:chgData name="Agami Pramanik" userId="5d3b2dbb-86a3-4fb1-808b-5fd3a6e03310" providerId="ADAL" clId="{20642C83-536E-410F-A73E-28BF5DAE1331}" dt="2023-02-16T10:42:02.254" v="605" actId="26606"/>
          <ac:spMkLst>
            <pc:docMk/>
            <pc:sldMk cId="973145793" sldId="272"/>
            <ac:spMk id="74" creationId="{9FC936C0-4624-438D-BDD0-6B296BD6409D}"/>
          </ac:spMkLst>
        </pc:spChg>
        <pc:spChg chg="add del">
          <ac:chgData name="Agami Pramanik" userId="5d3b2dbb-86a3-4fb1-808b-5fd3a6e03310" providerId="ADAL" clId="{20642C83-536E-410F-A73E-28BF5DAE1331}" dt="2023-02-16T10:42:02.254" v="605" actId="26606"/>
          <ac:spMkLst>
            <pc:docMk/>
            <pc:sldMk cId="973145793" sldId="272"/>
            <ac:spMk id="75" creationId="{E08D4B6A-8113-4DFB-B82E-B60CAC8E0A50}"/>
          </ac:spMkLst>
        </pc:spChg>
        <pc:spChg chg="add del">
          <ac:chgData name="Agami Pramanik" userId="5d3b2dbb-86a3-4fb1-808b-5fd3a6e03310" providerId="ADAL" clId="{20642C83-536E-410F-A73E-28BF5DAE1331}" dt="2023-02-16T10:42:02.254" v="605" actId="26606"/>
          <ac:spMkLst>
            <pc:docMk/>
            <pc:sldMk cId="973145793" sldId="272"/>
            <ac:spMk id="76" creationId="{9822E561-F97C-4CBB-A9A6-A6BF6317BC84}"/>
          </ac:spMkLst>
        </pc:spChg>
        <pc:spChg chg="add del">
          <ac:chgData name="Agami Pramanik" userId="5d3b2dbb-86a3-4fb1-808b-5fd3a6e03310" providerId="ADAL" clId="{20642C83-536E-410F-A73E-28BF5DAE1331}" dt="2023-02-16T10:42:02.254" v="605" actId="26606"/>
          <ac:spMkLst>
            <pc:docMk/>
            <pc:sldMk cId="973145793" sldId="272"/>
            <ac:spMk id="77" creationId="{B01B0E58-A5C8-4CDA-A2E0-35DF94E59857}"/>
          </ac:spMkLst>
        </pc:spChg>
        <pc:spChg chg="add del">
          <ac:chgData name="Agami Pramanik" userId="5d3b2dbb-86a3-4fb1-808b-5fd3a6e03310" providerId="ADAL" clId="{20642C83-536E-410F-A73E-28BF5DAE1331}" dt="2023-02-16T11:11:09.049" v="1076" actId="26606"/>
          <ac:spMkLst>
            <pc:docMk/>
            <pc:sldMk cId="973145793" sldId="272"/>
            <ac:spMk id="78" creationId="{2928117C-9446-4E7F-AE62-95E0F6DB5B27}"/>
          </ac:spMkLst>
        </pc:spChg>
        <pc:spChg chg="add del">
          <ac:chgData name="Agami Pramanik" userId="5d3b2dbb-86a3-4fb1-808b-5fd3a6e03310" providerId="ADAL" clId="{20642C83-536E-410F-A73E-28BF5DAE1331}" dt="2023-02-16T10:42:05.702" v="607" actId="26606"/>
          <ac:spMkLst>
            <pc:docMk/>
            <pc:sldMk cId="973145793" sldId="272"/>
            <ac:spMk id="79" creationId="{2928117C-9446-4E7F-AE62-95E0F6DB5B27}"/>
          </ac:spMkLst>
        </pc:spChg>
        <pc:spChg chg="add del">
          <ac:chgData name="Agami Pramanik" userId="5d3b2dbb-86a3-4fb1-808b-5fd3a6e03310" providerId="ADAL" clId="{20642C83-536E-410F-A73E-28BF5DAE1331}" dt="2023-02-16T10:42:05.702" v="607" actId="26606"/>
          <ac:spMkLst>
            <pc:docMk/>
            <pc:sldMk cId="973145793" sldId="272"/>
            <ac:spMk id="80" creationId="{84D30AFB-4D71-48B0-AA00-28EE92363A5F}"/>
          </ac:spMkLst>
        </pc:spChg>
        <pc:spChg chg="add del">
          <ac:chgData name="Agami Pramanik" userId="5d3b2dbb-86a3-4fb1-808b-5fd3a6e03310" providerId="ADAL" clId="{20642C83-536E-410F-A73E-28BF5DAE1331}" dt="2023-02-16T10:42:05.702" v="607" actId="26606"/>
          <ac:spMkLst>
            <pc:docMk/>
            <pc:sldMk cId="973145793" sldId="272"/>
            <ac:spMk id="81" creationId="{96A0B76F-8010-4C62-B4B6-C5FC438C059E}"/>
          </ac:spMkLst>
        </pc:spChg>
        <pc:spChg chg="add del">
          <ac:chgData name="Agami Pramanik" userId="5d3b2dbb-86a3-4fb1-808b-5fd3a6e03310" providerId="ADAL" clId="{20642C83-536E-410F-A73E-28BF5DAE1331}" dt="2023-02-16T10:42:05.702" v="607" actId="26606"/>
          <ac:spMkLst>
            <pc:docMk/>
            <pc:sldMk cId="973145793" sldId="272"/>
            <ac:spMk id="82" creationId="{B36BEBD5-A373-4C8C-8C06-CD8007E22F39}"/>
          </ac:spMkLst>
        </pc:spChg>
        <pc:spChg chg="add del">
          <ac:chgData name="Agami Pramanik" userId="5d3b2dbb-86a3-4fb1-808b-5fd3a6e03310" providerId="ADAL" clId="{20642C83-536E-410F-A73E-28BF5DAE1331}" dt="2023-02-16T10:42:05.702" v="607" actId="26606"/>
          <ac:spMkLst>
            <pc:docMk/>
            <pc:sldMk cId="973145793" sldId="272"/>
            <ac:spMk id="83" creationId="{1BB56EB9-078F-4952-AC1F-149C7A0AE4D5}"/>
          </ac:spMkLst>
        </pc:spChg>
        <pc:spChg chg="add del">
          <ac:chgData name="Agami Pramanik" userId="5d3b2dbb-86a3-4fb1-808b-5fd3a6e03310" providerId="ADAL" clId="{20642C83-536E-410F-A73E-28BF5DAE1331}" dt="2023-02-16T10:42:05.702" v="607" actId="26606"/>
          <ac:spMkLst>
            <pc:docMk/>
            <pc:sldMk cId="973145793" sldId="272"/>
            <ac:spMk id="84" creationId="{7B42427A-0A1F-4A55-8705-D9179F1E0CFB}"/>
          </ac:spMkLst>
        </pc:spChg>
        <pc:spChg chg="add del">
          <ac:chgData name="Agami Pramanik" userId="5d3b2dbb-86a3-4fb1-808b-5fd3a6e03310" providerId="ADAL" clId="{20642C83-536E-410F-A73E-28BF5DAE1331}" dt="2023-02-16T11:11:09.049" v="1076" actId="26606"/>
          <ac:spMkLst>
            <pc:docMk/>
            <pc:sldMk cId="973145793" sldId="272"/>
            <ac:spMk id="85" creationId="{84D30AFB-4D71-48B0-AA00-28EE92363A5F}"/>
          </ac:spMkLst>
        </pc:spChg>
        <pc:spChg chg="add del">
          <ac:chgData name="Agami Pramanik" userId="5d3b2dbb-86a3-4fb1-808b-5fd3a6e03310" providerId="ADAL" clId="{20642C83-536E-410F-A73E-28BF5DAE1331}" dt="2023-02-16T10:43:20.905" v="613" actId="26606"/>
          <ac:spMkLst>
            <pc:docMk/>
            <pc:sldMk cId="973145793" sldId="272"/>
            <ac:spMk id="86" creationId="{2928117C-9446-4E7F-AE62-95E0F6DB5B27}"/>
          </ac:spMkLst>
        </pc:spChg>
        <pc:spChg chg="add del">
          <ac:chgData name="Agami Pramanik" userId="5d3b2dbb-86a3-4fb1-808b-5fd3a6e03310" providerId="ADAL" clId="{20642C83-536E-410F-A73E-28BF5DAE1331}" dt="2023-02-16T10:43:20.905" v="613" actId="26606"/>
          <ac:spMkLst>
            <pc:docMk/>
            <pc:sldMk cId="973145793" sldId="272"/>
            <ac:spMk id="87" creationId="{84D30AFB-4D71-48B0-AA00-28EE92363A5F}"/>
          </ac:spMkLst>
        </pc:spChg>
        <pc:spChg chg="add del">
          <ac:chgData name="Agami Pramanik" userId="5d3b2dbb-86a3-4fb1-808b-5fd3a6e03310" providerId="ADAL" clId="{20642C83-536E-410F-A73E-28BF5DAE1331}" dt="2023-02-16T10:43:20.905" v="613" actId="26606"/>
          <ac:spMkLst>
            <pc:docMk/>
            <pc:sldMk cId="973145793" sldId="272"/>
            <ac:spMk id="88" creationId="{96A0B76F-8010-4C62-B4B6-C5FC438C059E}"/>
          </ac:spMkLst>
        </pc:spChg>
        <pc:spChg chg="add del">
          <ac:chgData name="Agami Pramanik" userId="5d3b2dbb-86a3-4fb1-808b-5fd3a6e03310" providerId="ADAL" clId="{20642C83-536E-410F-A73E-28BF5DAE1331}" dt="2023-02-16T10:43:20.905" v="613" actId="26606"/>
          <ac:spMkLst>
            <pc:docMk/>
            <pc:sldMk cId="973145793" sldId="272"/>
            <ac:spMk id="89" creationId="{B36BEBD5-A373-4C8C-8C06-CD8007E22F39}"/>
          </ac:spMkLst>
        </pc:spChg>
        <pc:spChg chg="add del">
          <ac:chgData name="Agami Pramanik" userId="5d3b2dbb-86a3-4fb1-808b-5fd3a6e03310" providerId="ADAL" clId="{20642C83-536E-410F-A73E-28BF5DAE1331}" dt="2023-02-16T10:43:20.905" v="613" actId="26606"/>
          <ac:spMkLst>
            <pc:docMk/>
            <pc:sldMk cId="973145793" sldId="272"/>
            <ac:spMk id="90" creationId="{52708667-7E23-49F2-B618-F5FDFEA7A8EE}"/>
          </ac:spMkLst>
        </pc:spChg>
        <pc:spChg chg="add del">
          <ac:chgData name="Agami Pramanik" userId="5d3b2dbb-86a3-4fb1-808b-5fd3a6e03310" providerId="ADAL" clId="{20642C83-536E-410F-A73E-28BF5DAE1331}" dt="2023-02-16T11:11:09.049" v="1076" actId="26606"/>
          <ac:spMkLst>
            <pc:docMk/>
            <pc:sldMk cId="973145793" sldId="272"/>
            <ac:spMk id="92" creationId="{96A0B76F-8010-4C62-B4B6-C5FC438C059E}"/>
          </ac:spMkLst>
        </pc:spChg>
        <pc:spChg chg="add del">
          <ac:chgData name="Agami Pramanik" userId="5d3b2dbb-86a3-4fb1-808b-5fd3a6e03310" providerId="ADAL" clId="{20642C83-536E-410F-A73E-28BF5DAE1331}" dt="2023-02-16T11:11:09.049" v="1076" actId="26606"/>
          <ac:spMkLst>
            <pc:docMk/>
            <pc:sldMk cId="973145793" sldId="272"/>
            <ac:spMk id="93" creationId="{B36BEBD5-A373-4C8C-8C06-CD8007E22F39}"/>
          </ac:spMkLst>
        </pc:spChg>
        <pc:spChg chg="add del">
          <ac:chgData name="Agami Pramanik" userId="5d3b2dbb-86a3-4fb1-808b-5fd3a6e03310" providerId="ADAL" clId="{20642C83-536E-410F-A73E-28BF5DAE1331}" dt="2023-02-16T11:11:09.049" v="1076" actId="26606"/>
          <ac:spMkLst>
            <pc:docMk/>
            <pc:sldMk cId="973145793" sldId="272"/>
            <ac:spMk id="94" creationId="{52708667-7E23-49F2-B618-F5FDFEA7A8EE}"/>
          </ac:spMkLst>
        </pc:spChg>
        <pc:spChg chg="add del">
          <ac:chgData name="Agami Pramanik" userId="5d3b2dbb-86a3-4fb1-808b-5fd3a6e03310" providerId="ADAL" clId="{20642C83-536E-410F-A73E-28BF5DAE1331}" dt="2023-02-16T11:11:17.366" v="1078" actId="26606"/>
          <ac:spMkLst>
            <pc:docMk/>
            <pc:sldMk cId="973145793" sldId="272"/>
            <ac:spMk id="96" creationId="{2928117C-9446-4E7F-AE62-95E0F6DB5B27}"/>
          </ac:spMkLst>
        </pc:spChg>
        <pc:spChg chg="add del">
          <ac:chgData name="Agami Pramanik" userId="5d3b2dbb-86a3-4fb1-808b-5fd3a6e03310" providerId="ADAL" clId="{20642C83-536E-410F-A73E-28BF5DAE1331}" dt="2023-02-16T11:11:17.366" v="1078" actId="26606"/>
          <ac:spMkLst>
            <pc:docMk/>
            <pc:sldMk cId="973145793" sldId="272"/>
            <ac:spMk id="97" creationId="{84D30AFB-4D71-48B0-AA00-28EE92363A5F}"/>
          </ac:spMkLst>
        </pc:spChg>
        <pc:spChg chg="add del">
          <ac:chgData name="Agami Pramanik" userId="5d3b2dbb-86a3-4fb1-808b-5fd3a6e03310" providerId="ADAL" clId="{20642C83-536E-410F-A73E-28BF5DAE1331}" dt="2023-02-16T11:11:17.366" v="1078" actId="26606"/>
          <ac:spMkLst>
            <pc:docMk/>
            <pc:sldMk cId="973145793" sldId="272"/>
            <ac:spMk id="98" creationId="{96A0B76F-8010-4C62-B4B6-C5FC438C059E}"/>
          </ac:spMkLst>
        </pc:spChg>
        <pc:spChg chg="add del">
          <ac:chgData name="Agami Pramanik" userId="5d3b2dbb-86a3-4fb1-808b-5fd3a6e03310" providerId="ADAL" clId="{20642C83-536E-410F-A73E-28BF5DAE1331}" dt="2023-02-16T11:11:17.366" v="1078" actId="26606"/>
          <ac:spMkLst>
            <pc:docMk/>
            <pc:sldMk cId="973145793" sldId="272"/>
            <ac:spMk id="99" creationId="{B36BEBD5-A373-4C8C-8C06-CD8007E22F39}"/>
          </ac:spMkLst>
        </pc:spChg>
        <pc:spChg chg="add del">
          <ac:chgData name="Agami Pramanik" userId="5d3b2dbb-86a3-4fb1-808b-5fd3a6e03310" providerId="ADAL" clId="{20642C83-536E-410F-A73E-28BF5DAE1331}" dt="2023-02-16T11:11:17.366" v="1078" actId="26606"/>
          <ac:spMkLst>
            <pc:docMk/>
            <pc:sldMk cId="973145793" sldId="272"/>
            <ac:spMk id="100" creationId="{52708667-7E23-49F2-B618-F5FDFEA7A8EE}"/>
          </ac:spMkLst>
        </pc:spChg>
        <pc:grpChg chg="add del">
          <ac:chgData name="Agami Pramanik" userId="5d3b2dbb-86a3-4fb1-808b-5fd3a6e03310" providerId="ADAL" clId="{20642C83-536E-410F-A73E-28BF5DAE1331}" dt="2023-02-16T10:43:20.905" v="613" actId="26606"/>
          <ac:grpSpMkLst>
            <pc:docMk/>
            <pc:sldMk cId="973145793" sldId="272"/>
            <ac:grpSpMk id="91" creationId="{B04B83D2-5238-49C3-95FB-2683ECF95CF0}"/>
          </ac:grpSpMkLst>
        </pc:grpChg>
        <pc:grpChg chg="add del">
          <ac:chgData name="Agami Pramanik" userId="5d3b2dbb-86a3-4fb1-808b-5fd3a6e03310" providerId="ADAL" clId="{20642C83-536E-410F-A73E-28BF5DAE1331}" dt="2023-02-16T11:11:09.049" v="1076" actId="26606"/>
          <ac:grpSpMkLst>
            <pc:docMk/>
            <pc:sldMk cId="973145793" sldId="272"/>
            <ac:grpSpMk id="95" creationId="{B04B83D2-5238-49C3-95FB-2683ECF95CF0}"/>
          </ac:grpSpMkLst>
        </pc:grpChg>
        <pc:grpChg chg="add del">
          <ac:chgData name="Agami Pramanik" userId="5d3b2dbb-86a3-4fb1-808b-5fd3a6e03310" providerId="ADAL" clId="{20642C83-536E-410F-A73E-28BF5DAE1331}" dt="2023-02-16T11:11:17.366" v="1078" actId="26606"/>
          <ac:grpSpMkLst>
            <pc:docMk/>
            <pc:sldMk cId="973145793" sldId="272"/>
            <ac:grpSpMk id="101" creationId="{B04B83D2-5238-49C3-95FB-2683ECF95CF0}"/>
          </ac:grpSpMkLst>
        </pc:grpChg>
        <pc:graphicFrameChg chg="mod ord modGraphic">
          <ac:chgData name="Agami Pramanik" userId="5d3b2dbb-86a3-4fb1-808b-5fd3a6e03310" providerId="ADAL" clId="{20642C83-536E-410F-A73E-28BF5DAE1331}" dt="2023-02-17T08:05:19.261" v="1825" actId="122"/>
          <ac:graphicFrameMkLst>
            <pc:docMk/>
            <pc:sldMk cId="973145793" sldId="272"/>
            <ac:graphicFrameMk id="20" creationId="{76386ECC-44D1-4D37-AF78-36503EACC84D}"/>
          </ac:graphicFrameMkLst>
        </pc:graphicFrameChg>
        <pc:picChg chg="add mod ord">
          <ac:chgData name="Agami Pramanik" userId="5d3b2dbb-86a3-4fb1-808b-5fd3a6e03310" providerId="ADAL" clId="{20642C83-536E-410F-A73E-28BF5DAE1331}" dt="2023-02-16T11:12:05.280" v="1086"/>
          <ac:picMkLst>
            <pc:docMk/>
            <pc:sldMk cId="973145793" sldId="272"/>
            <ac:picMk id="2" creationId="{F5DB4404-8F51-67FF-CEDE-D67C0ACFF12D}"/>
          </ac:picMkLst>
        </pc:picChg>
      </pc:sldChg>
      <pc:sldChg chg="addSp delSp modSp mod ord setBg">
        <pc:chgData name="Agami Pramanik" userId="5d3b2dbb-86a3-4fb1-808b-5fd3a6e03310" providerId="ADAL" clId="{20642C83-536E-410F-A73E-28BF5DAE1331}" dt="2023-02-17T08:04:17.376" v="1819" actId="207"/>
        <pc:sldMkLst>
          <pc:docMk/>
          <pc:sldMk cId="2805428833" sldId="273"/>
        </pc:sldMkLst>
        <pc:spChg chg="add del mod">
          <ac:chgData name="Agami Pramanik" userId="5d3b2dbb-86a3-4fb1-808b-5fd3a6e03310" providerId="ADAL" clId="{20642C83-536E-410F-A73E-28BF5DAE1331}" dt="2023-02-16T11:36:27.829" v="1420" actId="478"/>
          <ac:spMkLst>
            <pc:docMk/>
            <pc:sldMk cId="2805428833" sldId="273"/>
            <ac:spMk id="3" creationId="{2593B3B2-BCB1-C7A6-AEED-862CFCDE89DB}"/>
          </ac:spMkLst>
        </pc:spChg>
        <pc:spChg chg="add del mod">
          <ac:chgData name="Agami Pramanik" userId="5d3b2dbb-86a3-4fb1-808b-5fd3a6e03310" providerId="ADAL" clId="{20642C83-536E-410F-A73E-28BF5DAE1331}" dt="2023-02-16T11:36:26.605" v="1419" actId="478"/>
          <ac:spMkLst>
            <pc:docMk/>
            <pc:sldMk cId="2805428833" sldId="273"/>
            <ac:spMk id="5" creationId="{6FBD8D7F-0E9A-6893-D1CB-3C9F4CFE8D3F}"/>
          </ac:spMkLst>
        </pc:spChg>
        <pc:spChg chg="mod">
          <ac:chgData name="Agami Pramanik" userId="5d3b2dbb-86a3-4fb1-808b-5fd3a6e03310" providerId="ADAL" clId="{20642C83-536E-410F-A73E-28BF5DAE1331}" dt="2023-02-16T11:47:25.790" v="1637" actId="20577"/>
          <ac:spMkLst>
            <pc:docMk/>
            <pc:sldMk cId="2805428833" sldId="273"/>
            <ac:spMk id="6" creationId="{6EF65B39-4112-473E-B203-73AC0F564D47}"/>
          </ac:spMkLst>
        </pc:spChg>
        <pc:spChg chg="del">
          <ac:chgData name="Agami Pramanik" userId="5d3b2dbb-86a3-4fb1-808b-5fd3a6e03310" providerId="ADAL" clId="{20642C83-536E-410F-A73E-28BF5DAE1331}" dt="2023-02-16T11:47:32.345" v="1638" actId="478"/>
          <ac:spMkLst>
            <pc:docMk/>
            <pc:sldMk cId="2805428833" sldId="273"/>
            <ac:spMk id="7" creationId="{C4A3939E-B573-4FB2-AD69-18C1A75F947B}"/>
          </ac:spMkLst>
        </pc:spChg>
        <pc:spChg chg="add del mod">
          <ac:chgData name="Agami Pramanik" userId="5d3b2dbb-86a3-4fb1-808b-5fd3a6e03310" providerId="ADAL" clId="{20642C83-536E-410F-A73E-28BF5DAE1331}" dt="2023-02-16T11:36:31.181" v="1422" actId="478"/>
          <ac:spMkLst>
            <pc:docMk/>
            <pc:sldMk cId="2805428833" sldId="273"/>
            <ac:spMk id="10" creationId="{26344D4B-5182-0D6E-5F08-500AB43AB1C4}"/>
          </ac:spMkLst>
        </pc:spChg>
        <pc:spChg chg="add del mod">
          <ac:chgData name="Agami Pramanik" userId="5d3b2dbb-86a3-4fb1-808b-5fd3a6e03310" providerId="ADAL" clId="{20642C83-536E-410F-A73E-28BF5DAE1331}" dt="2023-02-16T11:36:37.726" v="1424" actId="478"/>
          <ac:spMkLst>
            <pc:docMk/>
            <pc:sldMk cId="2805428833" sldId="273"/>
            <ac:spMk id="12" creationId="{3F59136F-A036-3498-6976-B9A8D4F3752C}"/>
          </ac:spMkLst>
        </pc:spChg>
        <pc:spChg chg="del">
          <ac:chgData name="Agami Pramanik" userId="5d3b2dbb-86a3-4fb1-808b-5fd3a6e03310" providerId="ADAL" clId="{20642C83-536E-410F-A73E-28BF5DAE1331}" dt="2023-02-16T11:36:29.600" v="1421" actId="478"/>
          <ac:spMkLst>
            <pc:docMk/>
            <pc:sldMk cId="2805428833" sldId="273"/>
            <ac:spMk id="13" creationId="{ABAEE544-8FB3-4E56-91A9-A6964539DCB7}"/>
          </ac:spMkLst>
        </pc:spChg>
        <pc:spChg chg="del">
          <ac:chgData name="Agami Pramanik" userId="5d3b2dbb-86a3-4fb1-808b-5fd3a6e03310" providerId="ADAL" clId="{20642C83-536E-410F-A73E-28BF5DAE1331}" dt="2023-02-16T11:36:33.768" v="1423" actId="478"/>
          <ac:spMkLst>
            <pc:docMk/>
            <pc:sldMk cId="2805428833" sldId="273"/>
            <ac:spMk id="14" creationId="{61A6601B-A3E2-47A2-B731-4FE03C43E2B0}"/>
          </ac:spMkLst>
        </pc:spChg>
        <pc:spChg chg="del">
          <ac:chgData name="Agami Pramanik" userId="5d3b2dbb-86a3-4fb1-808b-5fd3a6e03310" providerId="ADAL" clId="{20642C83-536E-410F-A73E-28BF5DAE1331}" dt="2023-02-16T11:36:22.935" v="1416" actId="478"/>
          <ac:spMkLst>
            <pc:docMk/>
            <pc:sldMk cId="2805428833" sldId="273"/>
            <ac:spMk id="15" creationId="{A13BE1C0-386B-47CB-BDCE-A24D9918AEEF}"/>
          </ac:spMkLst>
        </pc:spChg>
        <pc:spChg chg="del mod">
          <ac:chgData name="Agami Pramanik" userId="5d3b2dbb-86a3-4fb1-808b-5fd3a6e03310" providerId="ADAL" clId="{20642C83-536E-410F-A73E-28BF5DAE1331}" dt="2023-02-16T11:36:25.410" v="1418" actId="478"/>
          <ac:spMkLst>
            <pc:docMk/>
            <pc:sldMk cId="2805428833" sldId="273"/>
            <ac:spMk id="16" creationId="{1ADD5DF7-575E-4C10-815E-CDBBFAB583BF}"/>
          </ac:spMkLst>
        </pc:spChg>
        <pc:spChg chg="add del mod">
          <ac:chgData name="Agami Pramanik" userId="5d3b2dbb-86a3-4fb1-808b-5fd3a6e03310" providerId="ADAL" clId="{20642C83-536E-410F-A73E-28BF5DAE1331}" dt="2023-02-16T11:50:52.289" v="1707"/>
          <ac:spMkLst>
            <pc:docMk/>
            <pc:sldMk cId="2805428833" sldId="273"/>
            <ac:spMk id="20" creationId="{B9700860-C4A6-1800-42BD-5284C0D7F37E}"/>
          </ac:spMkLst>
        </pc:spChg>
        <pc:spChg chg="add mod">
          <ac:chgData name="Agami Pramanik" userId="5d3b2dbb-86a3-4fb1-808b-5fd3a6e03310" providerId="ADAL" clId="{20642C83-536E-410F-A73E-28BF5DAE1331}" dt="2023-02-16T12:03:01.246" v="1796" actId="1076"/>
          <ac:spMkLst>
            <pc:docMk/>
            <pc:sldMk cId="2805428833" sldId="273"/>
            <ac:spMk id="23" creationId="{CC4AD822-CE7E-4FE3-8A86-1B14E7A92CE1}"/>
          </ac:spMkLst>
        </pc:spChg>
        <pc:spChg chg="add mod">
          <ac:chgData name="Agami Pramanik" userId="5d3b2dbb-86a3-4fb1-808b-5fd3a6e03310" providerId="ADAL" clId="{20642C83-536E-410F-A73E-28BF5DAE1331}" dt="2023-02-16T12:03:17.622" v="1805" actId="20577"/>
          <ac:spMkLst>
            <pc:docMk/>
            <pc:sldMk cId="2805428833" sldId="273"/>
            <ac:spMk id="24" creationId="{338B2120-0A21-58A2-5506-E1236DA3CD42}"/>
          </ac:spMkLst>
        </pc:spChg>
        <pc:spChg chg="mod">
          <ac:chgData name="Agami Pramanik" userId="5d3b2dbb-86a3-4fb1-808b-5fd3a6e03310" providerId="ADAL" clId="{20642C83-536E-410F-A73E-28BF5DAE1331}" dt="2023-02-16T11:37:01.712" v="1438" actId="2711"/>
          <ac:spMkLst>
            <pc:docMk/>
            <pc:sldMk cId="2805428833" sldId="273"/>
            <ac:spMk id="33" creationId="{2D22322F-E79D-4BEF-8038-DE2C8F5CCA40}"/>
          </ac:spMkLst>
        </pc:spChg>
        <pc:graphicFrameChg chg="add mod ord">
          <ac:chgData name="Agami Pramanik" userId="5d3b2dbb-86a3-4fb1-808b-5fd3a6e03310" providerId="ADAL" clId="{20642C83-536E-410F-A73E-28BF5DAE1331}" dt="2023-02-17T08:04:17.376" v="1819" actId="207"/>
          <ac:graphicFrameMkLst>
            <pc:docMk/>
            <pc:sldMk cId="2805428833" sldId="273"/>
            <ac:graphicFrameMk id="17" creationId="{F69F343A-F59E-AC7A-86C6-DB102689D133}"/>
          </ac:graphicFrameMkLst>
        </pc:graphicFrameChg>
        <pc:picChg chg="add del mod ord">
          <ac:chgData name="Agami Pramanik" userId="5d3b2dbb-86a3-4fb1-808b-5fd3a6e03310" providerId="ADAL" clId="{20642C83-536E-410F-A73E-28BF5DAE1331}" dt="2023-02-16T11:42:43.398" v="1547" actId="478"/>
          <ac:picMkLst>
            <pc:docMk/>
            <pc:sldMk cId="2805428833" sldId="273"/>
            <ac:picMk id="18" creationId="{8D6FA55D-245E-0044-C00D-910B36C0E924}"/>
          </ac:picMkLst>
        </pc:picChg>
        <pc:picChg chg="add mod ord">
          <ac:chgData name="Agami Pramanik" userId="5d3b2dbb-86a3-4fb1-808b-5fd3a6e03310" providerId="ADAL" clId="{20642C83-536E-410F-A73E-28BF5DAE1331}" dt="2023-02-16T12:03:39.189" v="1806" actId="29295"/>
          <ac:picMkLst>
            <pc:docMk/>
            <pc:sldMk cId="2805428833" sldId="273"/>
            <ac:picMk id="22" creationId="{FB5E2A5E-4533-50FF-0046-F11BE909725F}"/>
          </ac:picMkLst>
        </pc:picChg>
      </pc:sldChg>
      <pc:sldChg chg="addSp delSp modSp mod setBg setClrOvrMap">
        <pc:chgData name="Agami Pramanik" userId="5d3b2dbb-86a3-4fb1-808b-5fd3a6e03310" providerId="ADAL" clId="{20642C83-536E-410F-A73E-28BF5DAE1331}" dt="2023-02-16T11:18:59.997" v="1129" actId="20577"/>
        <pc:sldMkLst>
          <pc:docMk/>
          <pc:sldMk cId="767611276" sldId="276"/>
        </pc:sldMkLst>
        <pc:spChg chg="add del">
          <ac:chgData name="Agami Pramanik" userId="5d3b2dbb-86a3-4fb1-808b-5fd3a6e03310" providerId="ADAL" clId="{20642C83-536E-410F-A73E-28BF5DAE1331}" dt="2023-02-16T08:53:11.465" v="127" actId="931"/>
          <ac:spMkLst>
            <pc:docMk/>
            <pc:sldMk cId="767611276" sldId="276"/>
            <ac:spMk id="3" creationId="{B2AEC4B0-FD84-15DB-2B1C-E88227332F02}"/>
          </ac:spMkLst>
        </pc:spChg>
        <pc:spChg chg="del mod ord">
          <ac:chgData name="Agami Pramanik" userId="5d3b2dbb-86a3-4fb1-808b-5fd3a6e03310" providerId="ADAL" clId="{20642C83-536E-410F-A73E-28BF5DAE1331}" dt="2023-02-16T09:01:30.970" v="174" actId="478"/>
          <ac:spMkLst>
            <pc:docMk/>
            <pc:sldMk cId="767611276" sldId="276"/>
            <ac:spMk id="4" creationId="{BBA09E0B-CEBC-425D-8A86-1F858D8DE9AD}"/>
          </ac:spMkLst>
        </pc:spChg>
        <pc:spChg chg="mod ord">
          <ac:chgData name="Agami Pramanik" userId="5d3b2dbb-86a3-4fb1-808b-5fd3a6e03310" providerId="ADAL" clId="{20642C83-536E-410F-A73E-28BF5DAE1331}" dt="2023-02-16T11:18:59.997" v="1129" actId="20577"/>
          <ac:spMkLst>
            <pc:docMk/>
            <pc:sldMk cId="767611276" sldId="276"/>
            <ac:spMk id="5" creationId="{4DBAEA19-91BF-48E8-A1D4-8FB745EA44D0}"/>
          </ac:spMkLst>
        </pc:spChg>
        <pc:spChg chg="mod ord">
          <ac:chgData name="Agami Pramanik" userId="5d3b2dbb-86a3-4fb1-808b-5fd3a6e03310" providerId="ADAL" clId="{20642C83-536E-410F-A73E-28BF5DAE1331}" dt="2023-02-16T09:00:37.617" v="170" actId="26606"/>
          <ac:spMkLst>
            <pc:docMk/>
            <pc:sldMk cId="767611276" sldId="276"/>
            <ac:spMk id="6" creationId="{9E887279-B48F-43C3-91FA-09BD7EA33A25}"/>
          </ac:spMkLst>
        </pc:spChg>
        <pc:spChg chg="add del mod">
          <ac:chgData name="Agami Pramanik" userId="5d3b2dbb-86a3-4fb1-808b-5fd3a6e03310" providerId="ADAL" clId="{20642C83-536E-410F-A73E-28BF5DAE1331}" dt="2023-02-16T08:54:08.710" v="137" actId="26606"/>
          <ac:spMkLst>
            <pc:docMk/>
            <pc:sldMk cId="767611276" sldId="276"/>
            <ac:spMk id="8" creationId="{92E97EE8-D650-015A-E196-DCF00C375B8D}"/>
          </ac:spMkLst>
        </pc:spChg>
        <pc:spChg chg="add del mod">
          <ac:chgData name="Agami Pramanik" userId="5d3b2dbb-86a3-4fb1-808b-5fd3a6e03310" providerId="ADAL" clId="{20642C83-536E-410F-A73E-28BF5DAE1331}" dt="2023-02-16T08:57:43.267" v="157" actId="478"/>
          <ac:spMkLst>
            <pc:docMk/>
            <pc:sldMk cId="767611276" sldId="276"/>
            <ac:spMk id="12" creationId="{140EDB66-1419-42B6-6D42-140ECE06F8AF}"/>
          </ac:spMkLst>
        </pc:spChg>
        <pc:spChg chg="mod ord">
          <ac:chgData name="Agami Pramanik" userId="5d3b2dbb-86a3-4fb1-808b-5fd3a6e03310" providerId="ADAL" clId="{20642C83-536E-410F-A73E-28BF5DAE1331}" dt="2023-02-16T09:01:38.367" v="175" actId="1076"/>
          <ac:spMkLst>
            <pc:docMk/>
            <pc:sldMk cId="767611276" sldId="276"/>
            <ac:spMk id="32" creationId="{30761B21-88ED-449E-B2B9-3FC40844C36D}"/>
          </ac:spMkLst>
        </pc:spChg>
        <pc:spChg chg="del mod ord">
          <ac:chgData name="Agami Pramanik" userId="5d3b2dbb-86a3-4fb1-808b-5fd3a6e03310" providerId="ADAL" clId="{20642C83-536E-410F-A73E-28BF5DAE1331}" dt="2023-02-16T08:57:31.053" v="155" actId="478"/>
          <ac:spMkLst>
            <pc:docMk/>
            <pc:sldMk cId="767611276" sldId="276"/>
            <ac:spMk id="33" creationId="{0EEAA874-288B-4330-9FA4-F1144ACD46DE}"/>
          </ac:spMkLst>
        </pc:spChg>
        <pc:spChg chg="add del">
          <ac:chgData name="Agami Pramanik" userId="5d3b2dbb-86a3-4fb1-808b-5fd3a6e03310" providerId="ADAL" clId="{20642C83-536E-410F-A73E-28BF5DAE1331}" dt="2023-02-16T08:54:00.855" v="134" actId="26606"/>
          <ac:spMkLst>
            <pc:docMk/>
            <pc:sldMk cId="767611276" sldId="276"/>
            <ac:spMk id="38" creationId="{2928117C-9446-4E7F-AE62-95E0F6DB5B27}"/>
          </ac:spMkLst>
        </pc:spChg>
        <pc:spChg chg="add del">
          <ac:chgData name="Agami Pramanik" userId="5d3b2dbb-86a3-4fb1-808b-5fd3a6e03310" providerId="ADAL" clId="{20642C83-536E-410F-A73E-28BF5DAE1331}" dt="2023-02-16T08:54:00.855" v="134" actId="26606"/>
          <ac:spMkLst>
            <pc:docMk/>
            <pc:sldMk cId="767611276" sldId="276"/>
            <ac:spMk id="40" creationId="{84D30AFB-4D71-48B0-AA00-28EE92363A5F}"/>
          </ac:spMkLst>
        </pc:spChg>
        <pc:spChg chg="add del">
          <ac:chgData name="Agami Pramanik" userId="5d3b2dbb-86a3-4fb1-808b-5fd3a6e03310" providerId="ADAL" clId="{20642C83-536E-410F-A73E-28BF5DAE1331}" dt="2023-02-16T08:54:00.855" v="134" actId="26606"/>
          <ac:spMkLst>
            <pc:docMk/>
            <pc:sldMk cId="767611276" sldId="276"/>
            <ac:spMk id="42" creationId="{96A0B76F-8010-4C62-B4B6-C5FC438C059E}"/>
          </ac:spMkLst>
        </pc:spChg>
        <pc:spChg chg="add del">
          <ac:chgData name="Agami Pramanik" userId="5d3b2dbb-86a3-4fb1-808b-5fd3a6e03310" providerId="ADAL" clId="{20642C83-536E-410F-A73E-28BF5DAE1331}" dt="2023-02-16T08:54:00.855" v="134" actId="26606"/>
          <ac:spMkLst>
            <pc:docMk/>
            <pc:sldMk cId="767611276" sldId="276"/>
            <ac:spMk id="44" creationId="{B36BEBD5-A373-4C8C-8C06-CD8007E22F39}"/>
          </ac:spMkLst>
        </pc:spChg>
        <pc:spChg chg="add del">
          <ac:chgData name="Agami Pramanik" userId="5d3b2dbb-86a3-4fb1-808b-5fd3a6e03310" providerId="ADAL" clId="{20642C83-536E-410F-A73E-28BF5DAE1331}" dt="2023-02-16T08:54:00.855" v="134" actId="26606"/>
          <ac:spMkLst>
            <pc:docMk/>
            <pc:sldMk cId="767611276" sldId="276"/>
            <ac:spMk id="46" creationId="{FF48D04A-B18A-4669-86FA-1F7C104C46B5}"/>
          </ac:spMkLst>
        </pc:spChg>
        <pc:spChg chg="add del">
          <ac:chgData name="Agami Pramanik" userId="5d3b2dbb-86a3-4fb1-808b-5fd3a6e03310" providerId="ADAL" clId="{20642C83-536E-410F-A73E-28BF5DAE1331}" dt="2023-02-16T08:54:08.696" v="136" actId="26606"/>
          <ac:spMkLst>
            <pc:docMk/>
            <pc:sldMk cId="767611276" sldId="276"/>
            <ac:spMk id="48" creationId="{AFA01E88-71CC-4FF3-9E81-51E0C32B45E4}"/>
          </ac:spMkLst>
        </pc:spChg>
        <pc:spChg chg="add del">
          <ac:chgData name="Agami Pramanik" userId="5d3b2dbb-86a3-4fb1-808b-5fd3a6e03310" providerId="ADAL" clId="{20642C83-536E-410F-A73E-28BF5DAE1331}" dt="2023-02-16T08:54:08.696" v="136" actId="26606"/>
          <ac:spMkLst>
            <pc:docMk/>
            <pc:sldMk cId="767611276" sldId="276"/>
            <ac:spMk id="49" creationId="{2928117C-9446-4E7F-AE62-95E0F6DB5B27}"/>
          </ac:spMkLst>
        </pc:spChg>
        <pc:spChg chg="add del">
          <ac:chgData name="Agami Pramanik" userId="5d3b2dbb-86a3-4fb1-808b-5fd3a6e03310" providerId="ADAL" clId="{20642C83-536E-410F-A73E-28BF5DAE1331}" dt="2023-02-16T08:54:08.696" v="136" actId="26606"/>
          <ac:spMkLst>
            <pc:docMk/>
            <pc:sldMk cId="767611276" sldId="276"/>
            <ac:spMk id="50" creationId="{84D30AFB-4D71-48B0-AA00-28EE92363A5F}"/>
          </ac:spMkLst>
        </pc:spChg>
        <pc:spChg chg="add del">
          <ac:chgData name="Agami Pramanik" userId="5d3b2dbb-86a3-4fb1-808b-5fd3a6e03310" providerId="ADAL" clId="{20642C83-536E-410F-A73E-28BF5DAE1331}" dt="2023-02-16T08:54:08.696" v="136" actId="26606"/>
          <ac:spMkLst>
            <pc:docMk/>
            <pc:sldMk cId="767611276" sldId="276"/>
            <ac:spMk id="51" creationId="{96A0B76F-8010-4C62-B4B6-C5FC438C059E}"/>
          </ac:spMkLst>
        </pc:spChg>
        <pc:spChg chg="add del">
          <ac:chgData name="Agami Pramanik" userId="5d3b2dbb-86a3-4fb1-808b-5fd3a6e03310" providerId="ADAL" clId="{20642C83-536E-410F-A73E-28BF5DAE1331}" dt="2023-02-16T08:54:08.696" v="136" actId="26606"/>
          <ac:spMkLst>
            <pc:docMk/>
            <pc:sldMk cId="767611276" sldId="276"/>
            <ac:spMk id="52" creationId="{B36BEBD5-A373-4C8C-8C06-CD8007E22F39}"/>
          </ac:spMkLst>
        </pc:spChg>
        <pc:spChg chg="add del">
          <ac:chgData name="Agami Pramanik" userId="5d3b2dbb-86a3-4fb1-808b-5fd3a6e03310" providerId="ADAL" clId="{20642C83-536E-410F-A73E-28BF5DAE1331}" dt="2023-02-16T08:54:08.696" v="136" actId="26606"/>
          <ac:spMkLst>
            <pc:docMk/>
            <pc:sldMk cId="767611276" sldId="276"/>
            <ac:spMk id="53" creationId="{36B822CC-7DA9-4417-AA94-64CEB676F0B8}"/>
          </ac:spMkLst>
        </pc:spChg>
        <pc:spChg chg="add del">
          <ac:chgData name="Agami Pramanik" userId="5d3b2dbb-86a3-4fb1-808b-5fd3a6e03310" providerId="ADAL" clId="{20642C83-536E-410F-A73E-28BF5DAE1331}" dt="2023-02-16T08:57:12.880" v="153" actId="26606"/>
          <ac:spMkLst>
            <pc:docMk/>
            <pc:sldMk cId="767611276" sldId="276"/>
            <ac:spMk id="55" creationId="{2928117C-9446-4E7F-AE62-95E0F6DB5B27}"/>
          </ac:spMkLst>
        </pc:spChg>
        <pc:spChg chg="add del">
          <ac:chgData name="Agami Pramanik" userId="5d3b2dbb-86a3-4fb1-808b-5fd3a6e03310" providerId="ADAL" clId="{20642C83-536E-410F-A73E-28BF5DAE1331}" dt="2023-02-16T08:57:12.880" v="153" actId="26606"/>
          <ac:spMkLst>
            <pc:docMk/>
            <pc:sldMk cId="767611276" sldId="276"/>
            <ac:spMk id="56" creationId="{84D30AFB-4D71-48B0-AA00-28EE92363A5F}"/>
          </ac:spMkLst>
        </pc:spChg>
        <pc:spChg chg="add del">
          <ac:chgData name="Agami Pramanik" userId="5d3b2dbb-86a3-4fb1-808b-5fd3a6e03310" providerId="ADAL" clId="{20642C83-536E-410F-A73E-28BF5DAE1331}" dt="2023-02-16T08:57:12.880" v="153" actId="26606"/>
          <ac:spMkLst>
            <pc:docMk/>
            <pc:sldMk cId="767611276" sldId="276"/>
            <ac:spMk id="57" creationId="{96A0B76F-8010-4C62-B4B6-C5FC438C059E}"/>
          </ac:spMkLst>
        </pc:spChg>
        <pc:spChg chg="add del">
          <ac:chgData name="Agami Pramanik" userId="5d3b2dbb-86a3-4fb1-808b-5fd3a6e03310" providerId="ADAL" clId="{20642C83-536E-410F-A73E-28BF5DAE1331}" dt="2023-02-16T08:57:12.880" v="153" actId="26606"/>
          <ac:spMkLst>
            <pc:docMk/>
            <pc:sldMk cId="767611276" sldId="276"/>
            <ac:spMk id="59" creationId="{B36BEBD5-A373-4C8C-8C06-CD8007E22F39}"/>
          </ac:spMkLst>
        </pc:spChg>
        <pc:spChg chg="add del">
          <ac:chgData name="Agami Pramanik" userId="5d3b2dbb-86a3-4fb1-808b-5fd3a6e03310" providerId="ADAL" clId="{20642C83-536E-410F-A73E-28BF5DAE1331}" dt="2023-02-16T08:57:12.880" v="153" actId="26606"/>
          <ac:spMkLst>
            <pc:docMk/>
            <pc:sldMk cId="767611276" sldId="276"/>
            <ac:spMk id="60" creationId="{1A8AF9B1-7D64-4564-969F-CB2B27ED9EC7}"/>
          </ac:spMkLst>
        </pc:spChg>
        <pc:spChg chg="add del">
          <ac:chgData name="Agami Pramanik" userId="5d3b2dbb-86a3-4fb1-808b-5fd3a6e03310" providerId="ADAL" clId="{20642C83-536E-410F-A73E-28BF5DAE1331}" dt="2023-02-16T08:57:01.797" v="142" actId="26606"/>
          <ac:spMkLst>
            <pc:docMk/>
            <pc:sldMk cId="767611276" sldId="276"/>
            <ac:spMk id="68" creationId="{DB691D59-8F51-4DD8-AD41-D568D29B08F8}"/>
          </ac:spMkLst>
        </pc:spChg>
        <pc:spChg chg="add del">
          <ac:chgData name="Agami Pramanik" userId="5d3b2dbb-86a3-4fb1-808b-5fd3a6e03310" providerId="ADAL" clId="{20642C83-536E-410F-A73E-28BF5DAE1331}" dt="2023-02-16T08:57:01.797" v="142" actId="26606"/>
          <ac:spMkLst>
            <pc:docMk/>
            <pc:sldMk cId="767611276" sldId="276"/>
            <ac:spMk id="70" creationId="{204AEF18-0627-48F3-9B3D-F7E8F050B1D4}"/>
          </ac:spMkLst>
        </pc:spChg>
        <pc:spChg chg="add del">
          <ac:chgData name="Agami Pramanik" userId="5d3b2dbb-86a3-4fb1-808b-5fd3a6e03310" providerId="ADAL" clId="{20642C83-536E-410F-A73E-28BF5DAE1331}" dt="2023-02-16T08:57:01.797" v="142" actId="26606"/>
          <ac:spMkLst>
            <pc:docMk/>
            <pc:sldMk cId="767611276" sldId="276"/>
            <ac:spMk id="72" creationId="{CEAEE08A-C572-438F-9753-B0D527A515A7}"/>
          </ac:spMkLst>
        </pc:spChg>
        <pc:spChg chg="add del">
          <ac:chgData name="Agami Pramanik" userId="5d3b2dbb-86a3-4fb1-808b-5fd3a6e03310" providerId="ADAL" clId="{20642C83-536E-410F-A73E-28BF5DAE1331}" dt="2023-02-16T08:57:01.797" v="142" actId="26606"/>
          <ac:spMkLst>
            <pc:docMk/>
            <pc:sldMk cId="767611276" sldId="276"/>
            <ac:spMk id="74" creationId="{993F09C6-4F57-4B05-9592-E253D8BC6286}"/>
          </ac:spMkLst>
        </pc:spChg>
        <pc:spChg chg="add del">
          <ac:chgData name="Agami Pramanik" userId="5d3b2dbb-86a3-4fb1-808b-5fd3a6e03310" providerId="ADAL" clId="{20642C83-536E-410F-A73E-28BF5DAE1331}" dt="2023-02-16T08:57:01.797" v="142" actId="26606"/>
          <ac:spMkLst>
            <pc:docMk/>
            <pc:sldMk cId="767611276" sldId="276"/>
            <ac:spMk id="76" creationId="{636F6DB7-CF8D-494A-82F6-13B58DCA9896}"/>
          </ac:spMkLst>
        </pc:spChg>
        <pc:spChg chg="add del">
          <ac:chgData name="Agami Pramanik" userId="5d3b2dbb-86a3-4fb1-808b-5fd3a6e03310" providerId="ADAL" clId="{20642C83-536E-410F-A73E-28BF5DAE1331}" dt="2023-02-16T08:57:01.797" v="142" actId="26606"/>
          <ac:spMkLst>
            <pc:docMk/>
            <pc:sldMk cId="767611276" sldId="276"/>
            <ac:spMk id="78" creationId="{0B7E5194-6E82-4A44-99C3-FE7D87F34134}"/>
          </ac:spMkLst>
        </pc:spChg>
        <pc:spChg chg="add del">
          <ac:chgData name="Agami Pramanik" userId="5d3b2dbb-86a3-4fb1-808b-5fd3a6e03310" providerId="ADAL" clId="{20642C83-536E-410F-A73E-28BF5DAE1331}" dt="2023-02-16T08:57:05.285" v="144" actId="26606"/>
          <ac:spMkLst>
            <pc:docMk/>
            <pc:sldMk cId="767611276" sldId="276"/>
            <ac:spMk id="85" creationId="{2928117C-9446-4E7F-AE62-95E0F6DB5B27}"/>
          </ac:spMkLst>
        </pc:spChg>
        <pc:spChg chg="add del">
          <ac:chgData name="Agami Pramanik" userId="5d3b2dbb-86a3-4fb1-808b-5fd3a6e03310" providerId="ADAL" clId="{20642C83-536E-410F-A73E-28BF5DAE1331}" dt="2023-02-16T08:57:05.285" v="144" actId="26606"/>
          <ac:spMkLst>
            <pc:docMk/>
            <pc:sldMk cId="767611276" sldId="276"/>
            <ac:spMk id="86" creationId="{84D30AFB-4D71-48B0-AA00-28EE92363A5F}"/>
          </ac:spMkLst>
        </pc:spChg>
        <pc:spChg chg="add del">
          <ac:chgData name="Agami Pramanik" userId="5d3b2dbb-86a3-4fb1-808b-5fd3a6e03310" providerId="ADAL" clId="{20642C83-536E-410F-A73E-28BF5DAE1331}" dt="2023-02-16T08:57:05.285" v="144" actId="26606"/>
          <ac:spMkLst>
            <pc:docMk/>
            <pc:sldMk cId="767611276" sldId="276"/>
            <ac:spMk id="87" creationId="{96A0B76F-8010-4C62-B4B6-C5FC438C059E}"/>
          </ac:spMkLst>
        </pc:spChg>
        <pc:spChg chg="add del">
          <ac:chgData name="Agami Pramanik" userId="5d3b2dbb-86a3-4fb1-808b-5fd3a6e03310" providerId="ADAL" clId="{20642C83-536E-410F-A73E-28BF5DAE1331}" dt="2023-02-16T08:57:05.285" v="144" actId="26606"/>
          <ac:spMkLst>
            <pc:docMk/>
            <pc:sldMk cId="767611276" sldId="276"/>
            <ac:spMk id="88" creationId="{B36BEBD5-A373-4C8C-8C06-CD8007E22F39}"/>
          </ac:spMkLst>
        </pc:spChg>
        <pc:spChg chg="add del">
          <ac:chgData name="Agami Pramanik" userId="5d3b2dbb-86a3-4fb1-808b-5fd3a6e03310" providerId="ADAL" clId="{20642C83-536E-410F-A73E-28BF5DAE1331}" dt="2023-02-16T08:57:05.285" v="144" actId="26606"/>
          <ac:spMkLst>
            <pc:docMk/>
            <pc:sldMk cId="767611276" sldId="276"/>
            <ac:spMk id="89" creationId="{36B822CC-7DA9-4417-AA94-64CEB676F0B8}"/>
          </ac:spMkLst>
        </pc:spChg>
        <pc:spChg chg="add del">
          <ac:chgData name="Agami Pramanik" userId="5d3b2dbb-86a3-4fb1-808b-5fd3a6e03310" providerId="ADAL" clId="{20642C83-536E-410F-A73E-28BF5DAE1331}" dt="2023-02-16T08:57:05.285" v="144" actId="26606"/>
          <ac:spMkLst>
            <pc:docMk/>
            <pc:sldMk cId="767611276" sldId="276"/>
            <ac:spMk id="90" creationId="{AFA01E88-71CC-4FF3-9E81-51E0C32B45E4}"/>
          </ac:spMkLst>
        </pc:spChg>
        <pc:spChg chg="add del">
          <ac:chgData name="Agami Pramanik" userId="5d3b2dbb-86a3-4fb1-808b-5fd3a6e03310" providerId="ADAL" clId="{20642C83-536E-410F-A73E-28BF5DAE1331}" dt="2023-02-16T08:57:08.092" v="146" actId="26606"/>
          <ac:spMkLst>
            <pc:docMk/>
            <pc:sldMk cId="767611276" sldId="276"/>
            <ac:spMk id="92" creationId="{2928117C-9446-4E7F-AE62-95E0F6DB5B27}"/>
          </ac:spMkLst>
        </pc:spChg>
        <pc:spChg chg="add del">
          <ac:chgData name="Agami Pramanik" userId="5d3b2dbb-86a3-4fb1-808b-5fd3a6e03310" providerId="ADAL" clId="{20642C83-536E-410F-A73E-28BF5DAE1331}" dt="2023-02-16T08:57:08.092" v="146" actId="26606"/>
          <ac:spMkLst>
            <pc:docMk/>
            <pc:sldMk cId="767611276" sldId="276"/>
            <ac:spMk id="93" creationId="{84D30AFB-4D71-48B0-AA00-28EE92363A5F}"/>
          </ac:spMkLst>
        </pc:spChg>
        <pc:spChg chg="add del">
          <ac:chgData name="Agami Pramanik" userId="5d3b2dbb-86a3-4fb1-808b-5fd3a6e03310" providerId="ADAL" clId="{20642C83-536E-410F-A73E-28BF5DAE1331}" dt="2023-02-16T08:57:08.092" v="146" actId="26606"/>
          <ac:spMkLst>
            <pc:docMk/>
            <pc:sldMk cId="767611276" sldId="276"/>
            <ac:spMk id="94" creationId="{96A0B76F-8010-4C62-B4B6-C5FC438C059E}"/>
          </ac:spMkLst>
        </pc:spChg>
        <pc:spChg chg="add del">
          <ac:chgData name="Agami Pramanik" userId="5d3b2dbb-86a3-4fb1-808b-5fd3a6e03310" providerId="ADAL" clId="{20642C83-536E-410F-A73E-28BF5DAE1331}" dt="2023-02-16T08:57:08.092" v="146" actId="26606"/>
          <ac:spMkLst>
            <pc:docMk/>
            <pc:sldMk cId="767611276" sldId="276"/>
            <ac:spMk id="95" creationId="{B36BEBD5-A373-4C8C-8C06-CD8007E22F39}"/>
          </ac:spMkLst>
        </pc:spChg>
        <pc:spChg chg="add del">
          <ac:chgData name="Agami Pramanik" userId="5d3b2dbb-86a3-4fb1-808b-5fd3a6e03310" providerId="ADAL" clId="{20642C83-536E-410F-A73E-28BF5DAE1331}" dt="2023-02-16T08:57:08.092" v="146" actId="26606"/>
          <ac:spMkLst>
            <pc:docMk/>
            <pc:sldMk cId="767611276" sldId="276"/>
            <ac:spMk id="96" creationId="{36B822CC-7DA9-4417-AA94-64CEB676F0B8}"/>
          </ac:spMkLst>
        </pc:spChg>
        <pc:spChg chg="add del">
          <ac:chgData name="Agami Pramanik" userId="5d3b2dbb-86a3-4fb1-808b-5fd3a6e03310" providerId="ADAL" clId="{20642C83-536E-410F-A73E-28BF5DAE1331}" dt="2023-02-16T08:57:08.092" v="146" actId="26606"/>
          <ac:spMkLst>
            <pc:docMk/>
            <pc:sldMk cId="767611276" sldId="276"/>
            <ac:spMk id="97" creationId="{AFA01E88-71CC-4FF3-9E81-51E0C32B45E4}"/>
          </ac:spMkLst>
        </pc:spChg>
        <pc:spChg chg="add del">
          <ac:chgData name="Agami Pramanik" userId="5d3b2dbb-86a3-4fb1-808b-5fd3a6e03310" providerId="ADAL" clId="{20642C83-536E-410F-A73E-28BF5DAE1331}" dt="2023-02-16T08:57:08.877" v="148" actId="26606"/>
          <ac:spMkLst>
            <pc:docMk/>
            <pc:sldMk cId="767611276" sldId="276"/>
            <ac:spMk id="99" creationId="{2928117C-9446-4E7F-AE62-95E0F6DB5B27}"/>
          </ac:spMkLst>
        </pc:spChg>
        <pc:spChg chg="add del">
          <ac:chgData name="Agami Pramanik" userId="5d3b2dbb-86a3-4fb1-808b-5fd3a6e03310" providerId="ADAL" clId="{20642C83-536E-410F-A73E-28BF5DAE1331}" dt="2023-02-16T08:57:08.877" v="148" actId="26606"/>
          <ac:spMkLst>
            <pc:docMk/>
            <pc:sldMk cId="767611276" sldId="276"/>
            <ac:spMk id="100" creationId="{84D30AFB-4D71-48B0-AA00-28EE92363A5F}"/>
          </ac:spMkLst>
        </pc:spChg>
        <pc:spChg chg="add del">
          <ac:chgData name="Agami Pramanik" userId="5d3b2dbb-86a3-4fb1-808b-5fd3a6e03310" providerId="ADAL" clId="{20642C83-536E-410F-A73E-28BF5DAE1331}" dt="2023-02-16T08:57:08.877" v="148" actId="26606"/>
          <ac:spMkLst>
            <pc:docMk/>
            <pc:sldMk cId="767611276" sldId="276"/>
            <ac:spMk id="101" creationId="{96A0B76F-8010-4C62-B4B6-C5FC438C059E}"/>
          </ac:spMkLst>
        </pc:spChg>
        <pc:spChg chg="add del">
          <ac:chgData name="Agami Pramanik" userId="5d3b2dbb-86a3-4fb1-808b-5fd3a6e03310" providerId="ADAL" clId="{20642C83-536E-410F-A73E-28BF5DAE1331}" dt="2023-02-16T08:57:08.877" v="148" actId="26606"/>
          <ac:spMkLst>
            <pc:docMk/>
            <pc:sldMk cId="767611276" sldId="276"/>
            <ac:spMk id="102" creationId="{B36BEBD5-A373-4C8C-8C06-CD8007E22F39}"/>
          </ac:spMkLst>
        </pc:spChg>
        <pc:spChg chg="add del">
          <ac:chgData name="Agami Pramanik" userId="5d3b2dbb-86a3-4fb1-808b-5fd3a6e03310" providerId="ADAL" clId="{20642C83-536E-410F-A73E-28BF5DAE1331}" dt="2023-02-16T08:57:08.877" v="148" actId="26606"/>
          <ac:spMkLst>
            <pc:docMk/>
            <pc:sldMk cId="767611276" sldId="276"/>
            <ac:spMk id="103" creationId="{36B822CC-7DA9-4417-AA94-64CEB676F0B8}"/>
          </ac:spMkLst>
        </pc:spChg>
        <pc:spChg chg="add del">
          <ac:chgData name="Agami Pramanik" userId="5d3b2dbb-86a3-4fb1-808b-5fd3a6e03310" providerId="ADAL" clId="{20642C83-536E-410F-A73E-28BF5DAE1331}" dt="2023-02-16T08:57:08.877" v="148" actId="26606"/>
          <ac:spMkLst>
            <pc:docMk/>
            <pc:sldMk cId="767611276" sldId="276"/>
            <ac:spMk id="104" creationId="{AFA01E88-71CC-4FF3-9E81-51E0C32B45E4}"/>
          </ac:spMkLst>
        </pc:spChg>
        <pc:spChg chg="add del">
          <ac:chgData name="Agami Pramanik" userId="5d3b2dbb-86a3-4fb1-808b-5fd3a6e03310" providerId="ADAL" clId="{20642C83-536E-410F-A73E-28BF5DAE1331}" dt="2023-02-16T08:57:10.068" v="150" actId="26606"/>
          <ac:spMkLst>
            <pc:docMk/>
            <pc:sldMk cId="767611276" sldId="276"/>
            <ac:spMk id="106" creationId="{DB691D59-8F51-4DD8-AD41-D568D29B08F8}"/>
          </ac:spMkLst>
        </pc:spChg>
        <pc:spChg chg="add del">
          <ac:chgData name="Agami Pramanik" userId="5d3b2dbb-86a3-4fb1-808b-5fd3a6e03310" providerId="ADAL" clId="{20642C83-536E-410F-A73E-28BF5DAE1331}" dt="2023-02-16T08:57:10.068" v="150" actId="26606"/>
          <ac:spMkLst>
            <pc:docMk/>
            <pc:sldMk cId="767611276" sldId="276"/>
            <ac:spMk id="107" creationId="{204AEF18-0627-48F3-9B3D-F7E8F050B1D4}"/>
          </ac:spMkLst>
        </pc:spChg>
        <pc:spChg chg="add del">
          <ac:chgData name="Agami Pramanik" userId="5d3b2dbb-86a3-4fb1-808b-5fd3a6e03310" providerId="ADAL" clId="{20642C83-536E-410F-A73E-28BF5DAE1331}" dt="2023-02-16T08:57:10.068" v="150" actId="26606"/>
          <ac:spMkLst>
            <pc:docMk/>
            <pc:sldMk cId="767611276" sldId="276"/>
            <ac:spMk id="108" creationId="{CEAEE08A-C572-438F-9753-B0D527A515A7}"/>
          </ac:spMkLst>
        </pc:spChg>
        <pc:spChg chg="add del">
          <ac:chgData name="Agami Pramanik" userId="5d3b2dbb-86a3-4fb1-808b-5fd3a6e03310" providerId="ADAL" clId="{20642C83-536E-410F-A73E-28BF5DAE1331}" dt="2023-02-16T08:57:10.068" v="150" actId="26606"/>
          <ac:spMkLst>
            <pc:docMk/>
            <pc:sldMk cId="767611276" sldId="276"/>
            <ac:spMk id="109" creationId="{993F09C6-4F57-4B05-9592-E253D8BC6286}"/>
          </ac:spMkLst>
        </pc:spChg>
        <pc:spChg chg="add del">
          <ac:chgData name="Agami Pramanik" userId="5d3b2dbb-86a3-4fb1-808b-5fd3a6e03310" providerId="ADAL" clId="{20642C83-536E-410F-A73E-28BF5DAE1331}" dt="2023-02-16T08:57:10.068" v="150" actId="26606"/>
          <ac:spMkLst>
            <pc:docMk/>
            <pc:sldMk cId="767611276" sldId="276"/>
            <ac:spMk id="110" creationId="{636F6DB7-CF8D-494A-82F6-13B58DCA9896}"/>
          </ac:spMkLst>
        </pc:spChg>
        <pc:spChg chg="add del">
          <ac:chgData name="Agami Pramanik" userId="5d3b2dbb-86a3-4fb1-808b-5fd3a6e03310" providerId="ADAL" clId="{20642C83-536E-410F-A73E-28BF5DAE1331}" dt="2023-02-16T08:57:10.068" v="150" actId="26606"/>
          <ac:spMkLst>
            <pc:docMk/>
            <pc:sldMk cId="767611276" sldId="276"/>
            <ac:spMk id="111" creationId="{0B7E5194-6E82-4A44-99C3-FE7D87F34134}"/>
          </ac:spMkLst>
        </pc:spChg>
        <pc:spChg chg="add del">
          <ac:chgData name="Agami Pramanik" userId="5d3b2dbb-86a3-4fb1-808b-5fd3a6e03310" providerId="ADAL" clId="{20642C83-536E-410F-A73E-28BF5DAE1331}" dt="2023-02-16T08:57:12.842" v="152" actId="26606"/>
          <ac:spMkLst>
            <pc:docMk/>
            <pc:sldMk cId="767611276" sldId="276"/>
            <ac:spMk id="114" creationId="{2928117C-9446-4E7F-AE62-95E0F6DB5B27}"/>
          </ac:spMkLst>
        </pc:spChg>
        <pc:spChg chg="add del">
          <ac:chgData name="Agami Pramanik" userId="5d3b2dbb-86a3-4fb1-808b-5fd3a6e03310" providerId="ADAL" clId="{20642C83-536E-410F-A73E-28BF5DAE1331}" dt="2023-02-16T08:57:12.842" v="152" actId="26606"/>
          <ac:spMkLst>
            <pc:docMk/>
            <pc:sldMk cId="767611276" sldId="276"/>
            <ac:spMk id="115" creationId="{84D30AFB-4D71-48B0-AA00-28EE92363A5F}"/>
          </ac:spMkLst>
        </pc:spChg>
        <pc:spChg chg="add del">
          <ac:chgData name="Agami Pramanik" userId="5d3b2dbb-86a3-4fb1-808b-5fd3a6e03310" providerId="ADAL" clId="{20642C83-536E-410F-A73E-28BF5DAE1331}" dt="2023-02-16T08:57:12.842" v="152" actId="26606"/>
          <ac:spMkLst>
            <pc:docMk/>
            <pc:sldMk cId="767611276" sldId="276"/>
            <ac:spMk id="116" creationId="{96A0B76F-8010-4C62-B4B6-C5FC438C059E}"/>
          </ac:spMkLst>
        </pc:spChg>
        <pc:spChg chg="add del">
          <ac:chgData name="Agami Pramanik" userId="5d3b2dbb-86a3-4fb1-808b-5fd3a6e03310" providerId="ADAL" clId="{20642C83-536E-410F-A73E-28BF5DAE1331}" dt="2023-02-16T08:57:12.842" v="152" actId="26606"/>
          <ac:spMkLst>
            <pc:docMk/>
            <pc:sldMk cId="767611276" sldId="276"/>
            <ac:spMk id="117" creationId="{B36BEBD5-A373-4C8C-8C06-CD8007E22F39}"/>
          </ac:spMkLst>
        </pc:spChg>
        <pc:spChg chg="add del">
          <ac:chgData name="Agami Pramanik" userId="5d3b2dbb-86a3-4fb1-808b-5fd3a6e03310" providerId="ADAL" clId="{20642C83-536E-410F-A73E-28BF5DAE1331}" dt="2023-02-16T08:57:12.842" v="152" actId="26606"/>
          <ac:spMkLst>
            <pc:docMk/>
            <pc:sldMk cId="767611276" sldId="276"/>
            <ac:spMk id="118" creationId="{1A8AF9B1-7D64-4564-969F-CB2B27ED9EC7}"/>
          </ac:spMkLst>
        </pc:spChg>
        <pc:spChg chg="add del">
          <ac:chgData name="Agami Pramanik" userId="5d3b2dbb-86a3-4fb1-808b-5fd3a6e03310" providerId="ADAL" clId="{20642C83-536E-410F-A73E-28BF5DAE1331}" dt="2023-02-16T08:57:55.122" v="158" actId="26606"/>
          <ac:spMkLst>
            <pc:docMk/>
            <pc:sldMk cId="767611276" sldId="276"/>
            <ac:spMk id="122" creationId="{2928117C-9446-4E7F-AE62-95E0F6DB5B27}"/>
          </ac:spMkLst>
        </pc:spChg>
        <pc:spChg chg="add del">
          <ac:chgData name="Agami Pramanik" userId="5d3b2dbb-86a3-4fb1-808b-5fd3a6e03310" providerId="ADAL" clId="{20642C83-536E-410F-A73E-28BF5DAE1331}" dt="2023-02-16T08:57:55.122" v="158" actId="26606"/>
          <ac:spMkLst>
            <pc:docMk/>
            <pc:sldMk cId="767611276" sldId="276"/>
            <ac:spMk id="123" creationId="{84D30AFB-4D71-48B0-AA00-28EE92363A5F}"/>
          </ac:spMkLst>
        </pc:spChg>
        <pc:spChg chg="add del">
          <ac:chgData name="Agami Pramanik" userId="5d3b2dbb-86a3-4fb1-808b-5fd3a6e03310" providerId="ADAL" clId="{20642C83-536E-410F-A73E-28BF5DAE1331}" dt="2023-02-16T08:57:55.122" v="158" actId="26606"/>
          <ac:spMkLst>
            <pc:docMk/>
            <pc:sldMk cId="767611276" sldId="276"/>
            <ac:spMk id="124" creationId="{96A0B76F-8010-4C62-B4B6-C5FC438C059E}"/>
          </ac:spMkLst>
        </pc:spChg>
        <pc:spChg chg="add del">
          <ac:chgData name="Agami Pramanik" userId="5d3b2dbb-86a3-4fb1-808b-5fd3a6e03310" providerId="ADAL" clId="{20642C83-536E-410F-A73E-28BF5DAE1331}" dt="2023-02-16T08:57:55.122" v="158" actId="26606"/>
          <ac:spMkLst>
            <pc:docMk/>
            <pc:sldMk cId="767611276" sldId="276"/>
            <ac:spMk id="125" creationId="{B36BEBD5-A373-4C8C-8C06-CD8007E22F39}"/>
          </ac:spMkLst>
        </pc:spChg>
        <pc:spChg chg="add del">
          <ac:chgData name="Agami Pramanik" userId="5d3b2dbb-86a3-4fb1-808b-5fd3a6e03310" providerId="ADAL" clId="{20642C83-536E-410F-A73E-28BF5DAE1331}" dt="2023-02-16T08:57:55.122" v="158" actId="26606"/>
          <ac:spMkLst>
            <pc:docMk/>
            <pc:sldMk cId="767611276" sldId="276"/>
            <ac:spMk id="126" creationId="{B8DD2392-397B-48BF-BEFA-EA1FB881CA85}"/>
          </ac:spMkLst>
        </pc:spChg>
        <pc:spChg chg="add del">
          <ac:chgData name="Agami Pramanik" userId="5d3b2dbb-86a3-4fb1-808b-5fd3a6e03310" providerId="ADAL" clId="{20642C83-536E-410F-A73E-28BF5DAE1331}" dt="2023-02-16T08:58:21.327" v="160" actId="26606"/>
          <ac:spMkLst>
            <pc:docMk/>
            <pc:sldMk cId="767611276" sldId="276"/>
            <ac:spMk id="131" creationId="{2928117C-9446-4E7F-AE62-95E0F6DB5B27}"/>
          </ac:spMkLst>
        </pc:spChg>
        <pc:spChg chg="add del">
          <ac:chgData name="Agami Pramanik" userId="5d3b2dbb-86a3-4fb1-808b-5fd3a6e03310" providerId="ADAL" clId="{20642C83-536E-410F-A73E-28BF5DAE1331}" dt="2023-02-16T08:58:21.327" v="160" actId="26606"/>
          <ac:spMkLst>
            <pc:docMk/>
            <pc:sldMk cId="767611276" sldId="276"/>
            <ac:spMk id="133" creationId="{84D30AFB-4D71-48B0-AA00-28EE92363A5F}"/>
          </ac:spMkLst>
        </pc:spChg>
        <pc:spChg chg="add del">
          <ac:chgData name="Agami Pramanik" userId="5d3b2dbb-86a3-4fb1-808b-5fd3a6e03310" providerId="ADAL" clId="{20642C83-536E-410F-A73E-28BF5DAE1331}" dt="2023-02-16T08:58:21.327" v="160" actId="26606"/>
          <ac:spMkLst>
            <pc:docMk/>
            <pc:sldMk cId="767611276" sldId="276"/>
            <ac:spMk id="135" creationId="{96A0B76F-8010-4C62-B4B6-C5FC438C059E}"/>
          </ac:spMkLst>
        </pc:spChg>
        <pc:spChg chg="add del">
          <ac:chgData name="Agami Pramanik" userId="5d3b2dbb-86a3-4fb1-808b-5fd3a6e03310" providerId="ADAL" clId="{20642C83-536E-410F-A73E-28BF5DAE1331}" dt="2023-02-16T08:58:21.327" v="160" actId="26606"/>
          <ac:spMkLst>
            <pc:docMk/>
            <pc:sldMk cId="767611276" sldId="276"/>
            <ac:spMk id="137" creationId="{9FC936C0-4624-438D-BDD0-6B296BD6409D}"/>
          </ac:spMkLst>
        </pc:spChg>
        <pc:spChg chg="add del">
          <ac:chgData name="Agami Pramanik" userId="5d3b2dbb-86a3-4fb1-808b-5fd3a6e03310" providerId="ADAL" clId="{20642C83-536E-410F-A73E-28BF5DAE1331}" dt="2023-02-16T08:58:21.327" v="160" actId="26606"/>
          <ac:spMkLst>
            <pc:docMk/>
            <pc:sldMk cId="767611276" sldId="276"/>
            <ac:spMk id="139" creationId="{6B695AA2-4B70-477F-AF90-536B720A1343}"/>
          </ac:spMkLst>
        </pc:spChg>
        <pc:spChg chg="add del">
          <ac:chgData name="Agami Pramanik" userId="5d3b2dbb-86a3-4fb1-808b-5fd3a6e03310" providerId="ADAL" clId="{20642C83-536E-410F-A73E-28BF5DAE1331}" dt="2023-02-16T08:58:49.833" v="165" actId="26606"/>
          <ac:spMkLst>
            <pc:docMk/>
            <pc:sldMk cId="767611276" sldId="276"/>
            <ac:spMk id="144" creationId="{2928117C-9446-4E7F-AE62-95E0F6DB5B27}"/>
          </ac:spMkLst>
        </pc:spChg>
        <pc:spChg chg="add del">
          <ac:chgData name="Agami Pramanik" userId="5d3b2dbb-86a3-4fb1-808b-5fd3a6e03310" providerId="ADAL" clId="{20642C83-536E-410F-A73E-28BF5DAE1331}" dt="2023-02-16T08:58:49.833" v="165" actId="26606"/>
          <ac:spMkLst>
            <pc:docMk/>
            <pc:sldMk cId="767611276" sldId="276"/>
            <ac:spMk id="146" creationId="{84D30AFB-4D71-48B0-AA00-28EE92363A5F}"/>
          </ac:spMkLst>
        </pc:spChg>
        <pc:spChg chg="add del">
          <ac:chgData name="Agami Pramanik" userId="5d3b2dbb-86a3-4fb1-808b-5fd3a6e03310" providerId="ADAL" clId="{20642C83-536E-410F-A73E-28BF5DAE1331}" dt="2023-02-16T08:58:49.833" v="165" actId="26606"/>
          <ac:spMkLst>
            <pc:docMk/>
            <pc:sldMk cId="767611276" sldId="276"/>
            <ac:spMk id="148" creationId="{96A0B76F-8010-4C62-B4B6-C5FC438C059E}"/>
          </ac:spMkLst>
        </pc:spChg>
        <pc:spChg chg="add del">
          <ac:chgData name="Agami Pramanik" userId="5d3b2dbb-86a3-4fb1-808b-5fd3a6e03310" providerId="ADAL" clId="{20642C83-536E-410F-A73E-28BF5DAE1331}" dt="2023-02-16T08:58:49.833" v="165" actId="26606"/>
          <ac:spMkLst>
            <pc:docMk/>
            <pc:sldMk cId="767611276" sldId="276"/>
            <ac:spMk id="150" creationId="{9FC936C0-4624-438D-BDD0-6B296BD6409D}"/>
          </ac:spMkLst>
        </pc:spChg>
        <pc:spChg chg="add del">
          <ac:chgData name="Agami Pramanik" userId="5d3b2dbb-86a3-4fb1-808b-5fd3a6e03310" providerId="ADAL" clId="{20642C83-536E-410F-A73E-28BF5DAE1331}" dt="2023-02-16T08:58:49.833" v="165" actId="26606"/>
          <ac:spMkLst>
            <pc:docMk/>
            <pc:sldMk cId="767611276" sldId="276"/>
            <ac:spMk id="152" creationId="{6B695AA2-4B70-477F-AF90-536B720A1343}"/>
          </ac:spMkLst>
        </pc:spChg>
        <pc:spChg chg="add del">
          <ac:chgData name="Agami Pramanik" userId="5d3b2dbb-86a3-4fb1-808b-5fd3a6e03310" providerId="ADAL" clId="{20642C83-536E-410F-A73E-28BF5DAE1331}" dt="2023-02-16T08:58:49.797" v="164" actId="26606"/>
          <ac:spMkLst>
            <pc:docMk/>
            <pc:sldMk cId="767611276" sldId="276"/>
            <ac:spMk id="157" creationId="{2928117C-9446-4E7F-AE62-95E0F6DB5B27}"/>
          </ac:spMkLst>
        </pc:spChg>
        <pc:spChg chg="add del">
          <ac:chgData name="Agami Pramanik" userId="5d3b2dbb-86a3-4fb1-808b-5fd3a6e03310" providerId="ADAL" clId="{20642C83-536E-410F-A73E-28BF5DAE1331}" dt="2023-02-16T08:58:49.797" v="164" actId="26606"/>
          <ac:spMkLst>
            <pc:docMk/>
            <pc:sldMk cId="767611276" sldId="276"/>
            <ac:spMk id="159" creationId="{84D30AFB-4D71-48B0-AA00-28EE92363A5F}"/>
          </ac:spMkLst>
        </pc:spChg>
        <pc:spChg chg="add del">
          <ac:chgData name="Agami Pramanik" userId="5d3b2dbb-86a3-4fb1-808b-5fd3a6e03310" providerId="ADAL" clId="{20642C83-536E-410F-A73E-28BF5DAE1331}" dt="2023-02-16T08:58:49.797" v="164" actId="26606"/>
          <ac:spMkLst>
            <pc:docMk/>
            <pc:sldMk cId="767611276" sldId="276"/>
            <ac:spMk id="161" creationId="{96A0B76F-8010-4C62-B4B6-C5FC438C059E}"/>
          </ac:spMkLst>
        </pc:spChg>
        <pc:spChg chg="add del">
          <ac:chgData name="Agami Pramanik" userId="5d3b2dbb-86a3-4fb1-808b-5fd3a6e03310" providerId="ADAL" clId="{20642C83-536E-410F-A73E-28BF5DAE1331}" dt="2023-02-16T08:58:49.797" v="164" actId="26606"/>
          <ac:spMkLst>
            <pc:docMk/>
            <pc:sldMk cId="767611276" sldId="276"/>
            <ac:spMk id="163" creationId="{9FC936C0-4624-438D-BDD0-6B296BD6409D}"/>
          </ac:spMkLst>
        </pc:spChg>
        <pc:spChg chg="add del">
          <ac:chgData name="Agami Pramanik" userId="5d3b2dbb-86a3-4fb1-808b-5fd3a6e03310" providerId="ADAL" clId="{20642C83-536E-410F-A73E-28BF5DAE1331}" dt="2023-02-16T08:58:49.797" v="164" actId="26606"/>
          <ac:spMkLst>
            <pc:docMk/>
            <pc:sldMk cId="767611276" sldId="276"/>
            <ac:spMk id="165" creationId="{C1FA8F66-3B85-411D-A2A6-A50DF3026D9A}"/>
          </ac:spMkLst>
        </pc:spChg>
        <pc:spChg chg="add del">
          <ac:chgData name="Agami Pramanik" userId="5d3b2dbb-86a3-4fb1-808b-5fd3a6e03310" providerId="ADAL" clId="{20642C83-536E-410F-A73E-28BF5DAE1331}" dt="2023-02-16T08:58:49.797" v="164" actId="26606"/>
          <ac:spMkLst>
            <pc:docMk/>
            <pc:sldMk cId="767611276" sldId="276"/>
            <ac:spMk id="167" creationId="{4179E790-E691-4202-B7FA-62924FC8D195}"/>
          </ac:spMkLst>
        </pc:spChg>
        <pc:spChg chg="add del">
          <ac:chgData name="Agami Pramanik" userId="5d3b2dbb-86a3-4fb1-808b-5fd3a6e03310" providerId="ADAL" clId="{20642C83-536E-410F-A73E-28BF5DAE1331}" dt="2023-02-16T08:58:49.797" v="164" actId="26606"/>
          <ac:spMkLst>
            <pc:docMk/>
            <pc:sldMk cId="767611276" sldId="276"/>
            <ac:spMk id="169" creationId="{065EE0A0-4DA6-4AA2-A475-14DB03C55AFA}"/>
          </ac:spMkLst>
        </pc:spChg>
        <pc:spChg chg="add del">
          <ac:chgData name="Agami Pramanik" userId="5d3b2dbb-86a3-4fb1-808b-5fd3a6e03310" providerId="ADAL" clId="{20642C83-536E-410F-A73E-28BF5DAE1331}" dt="2023-02-16T08:59:18.533" v="166" actId="26606"/>
          <ac:spMkLst>
            <pc:docMk/>
            <pc:sldMk cId="767611276" sldId="276"/>
            <ac:spMk id="171" creationId="{2928117C-9446-4E7F-AE62-95E0F6DB5B27}"/>
          </ac:spMkLst>
        </pc:spChg>
        <pc:spChg chg="add del">
          <ac:chgData name="Agami Pramanik" userId="5d3b2dbb-86a3-4fb1-808b-5fd3a6e03310" providerId="ADAL" clId="{20642C83-536E-410F-A73E-28BF5DAE1331}" dt="2023-02-16T08:59:18.533" v="166" actId="26606"/>
          <ac:spMkLst>
            <pc:docMk/>
            <pc:sldMk cId="767611276" sldId="276"/>
            <ac:spMk id="172" creationId="{84D30AFB-4D71-48B0-AA00-28EE92363A5F}"/>
          </ac:spMkLst>
        </pc:spChg>
        <pc:spChg chg="add del">
          <ac:chgData name="Agami Pramanik" userId="5d3b2dbb-86a3-4fb1-808b-5fd3a6e03310" providerId="ADAL" clId="{20642C83-536E-410F-A73E-28BF5DAE1331}" dt="2023-02-16T08:59:18.533" v="166" actId="26606"/>
          <ac:spMkLst>
            <pc:docMk/>
            <pc:sldMk cId="767611276" sldId="276"/>
            <ac:spMk id="173" creationId="{96A0B76F-8010-4C62-B4B6-C5FC438C059E}"/>
          </ac:spMkLst>
        </pc:spChg>
        <pc:spChg chg="add del">
          <ac:chgData name="Agami Pramanik" userId="5d3b2dbb-86a3-4fb1-808b-5fd3a6e03310" providerId="ADAL" clId="{20642C83-536E-410F-A73E-28BF5DAE1331}" dt="2023-02-16T08:59:18.533" v="166" actId="26606"/>
          <ac:spMkLst>
            <pc:docMk/>
            <pc:sldMk cId="767611276" sldId="276"/>
            <ac:spMk id="174" creationId="{9FC936C0-4624-438D-BDD0-6B296BD6409D}"/>
          </ac:spMkLst>
        </pc:spChg>
        <pc:spChg chg="add del">
          <ac:chgData name="Agami Pramanik" userId="5d3b2dbb-86a3-4fb1-808b-5fd3a6e03310" providerId="ADAL" clId="{20642C83-536E-410F-A73E-28BF5DAE1331}" dt="2023-02-16T08:59:18.533" v="166" actId="26606"/>
          <ac:spMkLst>
            <pc:docMk/>
            <pc:sldMk cId="767611276" sldId="276"/>
            <ac:spMk id="175" creationId="{E08D4B6A-8113-4DFB-B82E-B60CAC8E0A50}"/>
          </ac:spMkLst>
        </pc:spChg>
        <pc:spChg chg="add del">
          <ac:chgData name="Agami Pramanik" userId="5d3b2dbb-86a3-4fb1-808b-5fd3a6e03310" providerId="ADAL" clId="{20642C83-536E-410F-A73E-28BF5DAE1331}" dt="2023-02-16T08:59:18.533" v="166" actId="26606"/>
          <ac:spMkLst>
            <pc:docMk/>
            <pc:sldMk cId="767611276" sldId="276"/>
            <ac:spMk id="176" creationId="{9822E561-F97C-4CBB-A9A6-A6BF6317BC84}"/>
          </ac:spMkLst>
        </pc:spChg>
        <pc:spChg chg="add del">
          <ac:chgData name="Agami Pramanik" userId="5d3b2dbb-86a3-4fb1-808b-5fd3a6e03310" providerId="ADAL" clId="{20642C83-536E-410F-A73E-28BF5DAE1331}" dt="2023-02-16T08:59:18.533" v="166" actId="26606"/>
          <ac:spMkLst>
            <pc:docMk/>
            <pc:sldMk cId="767611276" sldId="276"/>
            <ac:spMk id="177" creationId="{B01B0E58-A5C8-4CDA-A2E0-35DF94E59857}"/>
          </ac:spMkLst>
        </pc:spChg>
        <pc:spChg chg="add del">
          <ac:chgData name="Agami Pramanik" userId="5d3b2dbb-86a3-4fb1-808b-5fd3a6e03310" providerId="ADAL" clId="{20642C83-536E-410F-A73E-28BF5DAE1331}" dt="2023-02-16T09:00:37.617" v="170" actId="26606"/>
          <ac:spMkLst>
            <pc:docMk/>
            <pc:sldMk cId="767611276" sldId="276"/>
            <ac:spMk id="182" creationId="{2928117C-9446-4E7F-AE62-95E0F6DB5B27}"/>
          </ac:spMkLst>
        </pc:spChg>
        <pc:spChg chg="add del">
          <ac:chgData name="Agami Pramanik" userId="5d3b2dbb-86a3-4fb1-808b-5fd3a6e03310" providerId="ADAL" clId="{20642C83-536E-410F-A73E-28BF5DAE1331}" dt="2023-02-16T09:00:37.617" v="170" actId="26606"/>
          <ac:spMkLst>
            <pc:docMk/>
            <pc:sldMk cId="767611276" sldId="276"/>
            <ac:spMk id="184" creationId="{84D30AFB-4D71-48B0-AA00-28EE92363A5F}"/>
          </ac:spMkLst>
        </pc:spChg>
        <pc:spChg chg="add del">
          <ac:chgData name="Agami Pramanik" userId="5d3b2dbb-86a3-4fb1-808b-5fd3a6e03310" providerId="ADAL" clId="{20642C83-536E-410F-A73E-28BF5DAE1331}" dt="2023-02-16T09:00:37.617" v="170" actId="26606"/>
          <ac:spMkLst>
            <pc:docMk/>
            <pc:sldMk cId="767611276" sldId="276"/>
            <ac:spMk id="186" creationId="{96A0B76F-8010-4C62-B4B6-C5FC438C059E}"/>
          </ac:spMkLst>
        </pc:spChg>
        <pc:spChg chg="add del">
          <ac:chgData name="Agami Pramanik" userId="5d3b2dbb-86a3-4fb1-808b-5fd3a6e03310" providerId="ADAL" clId="{20642C83-536E-410F-A73E-28BF5DAE1331}" dt="2023-02-16T09:00:37.617" v="170" actId="26606"/>
          <ac:spMkLst>
            <pc:docMk/>
            <pc:sldMk cId="767611276" sldId="276"/>
            <ac:spMk id="188" creationId="{9FC936C0-4624-438D-BDD0-6B296BD6409D}"/>
          </ac:spMkLst>
        </pc:spChg>
        <pc:spChg chg="add del">
          <ac:chgData name="Agami Pramanik" userId="5d3b2dbb-86a3-4fb1-808b-5fd3a6e03310" providerId="ADAL" clId="{20642C83-536E-410F-A73E-28BF5DAE1331}" dt="2023-02-16T09:00:37.617" v="170" actId="26606"/>
          <ac:spMkLst>
            <pc:docMk/>
            <pc:sldMk cId="767611276" sldId="276"/>
            <ac:spMk id="190" creationId="{4B526CBF-0AA4-49A9-B305-EE0AF3AF6D3C}"/>
          </ac:spMkLst>
        </pc:spChg>
        <pc:spChg chg="add">
          <ac:chgData name="Agami Pramanik" userId="5d3b2dbb-86a3-4fb1-808b-5fd3a6e03310" providerId="ADAL" clId="{20642C83-536E-410F-A73E-28BF5DAE1331}" dt="2023-02-16T09:00:37.617" v="170" actId="26606"/>
          <ac:spMkLst>
            <pc:docMk/>
            <pc:sldMk cId="767611276" sldId="276"/>
            <ac:spMk id="199" creationId="{2928117C-9446-4E7F-AE62-95E0F6DB5B27}"/>
          </ac:spMkLst>
        </pc:spChg>
        <pc:spChg chg="add">
          <ac:chgData name="Agami Pramanik" userId="5d3b2dbb-86a3-4fb1-808b-5fd3a6e03310" providerId="ADAL" clId="{20642C83-536E-410F-A73E-28BF5DAE1331}" dt="2023-02-16T09:00:37.617" v="170" actId="26606"/>
          <ac:spMkLst>
            <pc:docMk/>
            <pc:sldMk cId="767611276" sldId="276"/>
            <ac:spMk id="201" creationId="{84D30AFB-4D71-48B0-AA00-28EE92363A5F}"/>
          </ac:spMkLst>
        </pc:spChg>
        <pc:spChg chg="add">
          <ac:chgData name="Agami Pramanik" userId="5d3b2dbb-86a3-4fb1-808b-5fd3a6e03310" providerId="ADAL" clId="{20642C83-536E-410F-A73E-28BF5DAE1331}" dt="2023-02-16T09:00:37.617" v="170" actId="26606"/>
          <ac:spMkLst>
            <pc:docMk/>
            <pc:sldMk cId="767611276" sldId="276"/>
            <ac:spMk id="203" creationId="{96A0B76F-8010-4C62-B4B6-C5FC438C059E}"/>
          </ac:spMkLst>
        </pc:spChg>
        <pc:spChg chg="add">
          <ac:chgData name="Agami Pramanik" userId="5d3b2dbb-86a3-4fb1-808b-5fd3a6e03310" providerId="ADAL" clId="{20642C83-536E-410F-A73E-28BF5DAE1331}" dt="2023-02-16T09:00:37.617" v="170" actId="26606"/>
          <ac:spMkLst>
            <pc:docMk/>
            <pc:sldMk cId="767611276" sldId="276"/>
            <ac:spMk id="205" creationId="{9FC936C0-4624-438D-BDD0-6B296BD6409D}"/>
          </ac:spMkLst>
        </pc:spChg>
        <pc:spChg chg="add">
          <ac:chgData name="Agami Pramanik" userId="5d3b2dbb-86a3-4fb1-808b-5fd3a6e03310" providerId="ADAL" clId="{20642C83-536E-410F-A73E-28BF5DAE1331}" dt="2023-02-16T09:00:37.617" v="170" actId="26606"/>
          <ac:spMkLst>
            <pc:docMk/>
            <pc:sldMk cId="767611276" sldId="276"/>
            <ac:spMk id="207" creationId="{6B695AA2-4B70-477F-AF90-536B720A1343}"/>
          </ac:spMkLst>
        </pc:spChg>
        <pc:spChg chg="add del">
          <ac:chgData name="Agami Pramanik" userId="5d3b2dbb-86a3-4fb1-808b-5fd3a6e03310" providerId="ADAL" clId="{20642C83-536E-410F-A73E-28BF5DAE1331}" dt="2023-02-16T08:52:16.837" v="112" actId="26606"/>
          <ac:spMkLst>
            <pc:docMk/>
            <pc:sldMk cId="767611276" sldId="276"/>
            <ac:spMk id="1031" creationId="{DB691D59-8F51-4DD8-AD41-D568D29B08F8}"/>
          </ac:spMkLst>
        </pc:spChg>
        <pc:spChg chg="add del">
          <ac:chgData name="Agami Pramanik" userId="5d3b2dbb-86a3-4fb1-808b-5fd3a6e03310" providerId="ADAL" clId="{20642C83-536E-410F-A73E-28BF5DAE1331}" dt="2023-02-16T08:52:16.837" v="112" actId="26606"/>
          <ac:spMkLst>
            <pc:docMk/>
            <pc:sldMk cId="767611276" sldId="276"/>
            <ac:spMk id="1033" creationId="{204AEF18-0627-48F3-9B3D-F7E8F050B1D4}"/>
          </ac:spMkLst>
        </pc:spChg>
        <pc:spChg chg="add del">
          <ac:chgData name="Agami Pramanik" userId="5d3b2dbb-86a3-4fb1-808b-5fd3a6e03310" providerId="ADAL" clId="{20642C83-536E-410F-A73E-28BF5DAE1331}" dt="2023-02-16T08:52:16.837" v="112" actId="26606"/>
          <ac:spMkLst>
            <pc:docMk/>
            <pc:sldMk cId="767611276" sldId="276"/>
            <ac:spMk id="1035" creationId="{CEAEE08A-C572-438F-9753-B0D527A515A7}"/>
          </ac:spMkLst>
        </pc:spChg>
        <pc:spChg chg="add del">
          <ac:chgData name="Agami Pramanik" userId="5d3b2dbb-86a3-4fb1-808b-5fd3a6e03310" providerId="ADAL" clId="{20642C83-536E-410F-A73E-28BF5DAE1331}" dt="2023-02-16T08:52:16.837" v="112" actId="26606"/>
          <ac:spMkLst>
            <pc:docMk/>
            <pc:sldMk cId="767611276" sldId="276"/>
            <ac:spMk id="1037" creationId="{993F09C6-4F57-4B05-9592-E253D8BC6286}"/>
          </ac:spMkLst>
        </pc:spChg>
        <pc:spChg chg="add del">
          <ac:chgData name="Agami Pramanik" userId="5d3b2dbb-86a3-4fb1-808b-5fd3a6e03310" providerId="ADAL" clId="{20642C83-536E-410F-A73E-28BF5DAE1331}" dt="2023-02-16T08:52:16.837" v="112" actId="26606"/>
          <ac:spMkLst>
            <pc:docMk/>
            <pc:sldMk cId="767611276" sldId="276"/>
            <ac:spMk id="1039" creationId="{3CED7894-4F62-4A6C-8DB5-DB5BE08E9C03}"/>
          </ac:spMkLst>
        </pc:spChg>
        <pc:spChg chg="add del">
          <ac:chgData name="Agami Pramanik" userId="5d3b2dbb-86a3-4fb1-808b-5fd3a6e03310" providerId="ADAL" clId="{20642C83-536E-410F-A73E-28BF5DAE1331}" dt="2023-02-16T08:52:16.837" v="112" actId="26606"/>
          <ac:spMkLst>
            <pc:docMk/>
            <pc:sldMk cId="767611276" sldId="276"/>
            <ac:spMk id="1041" creationId="{E536F3B4-50F6-4C52-8F76-4EB1214719DC}"/>
          </ac:spMkLst>
        </pc:spChg>
        <pc:spChg chg="add del">
          <ac:chgData name="Agami Pramanik" userId="5d3b2dbb-86a3-4fb1-808b-5fd3a6e03310" providerId="ADAL" clId="{20642C83-536E-410F-A73E-28BF5DAE1331}" dt="2023-02-16T08:52:23.172" v="114" actId="26606"/>
          <ac:spMkLst>
            <pc:docMk/>
            <pc:sldMk cId="767611276" sldId="276"/>
            <ac:spMk id="1043" creationId="{D03E4FEE-2E6A-44AB-B6BA-C1AD0CD6D93B}"/>
          </ac:spMkLst>
        </pc:spChg>
        <pc:spChg chg="add del">
          <ac:chgData name="Agami Pramanik" userId="5d3b2dbb-86a3-4fb1-808b-5fd3a6e03310" providerId="ADAL" clId="{20642C83-536E-410F-A73E-28BF5DAE1331}" dt="2023-02-16T08:52:23.172" v="114" actId="26606"/>
          <ac:spMkLst>
            <pc:docMk/>
            <pc:sldMk cId="767611276" sldId="276"/>
            <ac:spMk id="1044" creationId="{DB691D59-8F51-4DD8-AD41-D568D29B08F8}"/>
          </ac:spMkLst>
        </pc:spChg>
        <pc:spChg chg="add del">
          <ac:chgData name="Agami Pramanik" userId="5d3b2dbb-86a3-4fb1-808b-5fd3a6e03310" providerId="ADAL" clId="{20642C83-536E-410F-A73E-28BF5DAE1331}" dt="2023-02-16T08:52:23.172" v="114" actId="26606"/>
          <ac:spMkLst>
            <pc:docMk/>
            <pc:sldMk cId="767611276" sldId="276"/>
            <ac:spMk id="1045" creationId="{0817EB59-13B3-43DA-9B91-A7CC174A6069}"/>
          </ac:spMkLst>
        </pc:spChg>
        <pc:spChg chg="add del">
          <ac:chgData name="Agami Pramanik" userId="5d3b2dbb-86a3-4fb1-808b-5fd3a6e03310" providerId="ADAL" clId="{20642C83-536E-410F-A73E-28BF5DAE1331}" dt="2023-02-16T08:52:23.172" v="114" actId="26606"/>
          <ac:spMkLst>
            <pc:docMk/>
            <pc:sldMk cId="767611276" sldId="276"/>
            <ac:spMk id="1046" creationId="{204AEF18-0627-48F3-9B3D-F7E8F050B1D4}"/>
          </ac:spMkLst>
        </pc:spChg>
        <pc:spChg chg="add del">
          <ac:chgData name="Agami Pramanik" userId="5d3b2dbb-86a3-4fb1-808b-5fd3a6e03310" providerId="ADAL" clId="{20642C83-536E-410F-A73E-28BF5DAE1331}" dt="2023-02-16T08:52:23.172" v="114" actId="26606"/>
          <ac:spMkLst>
            <pc:docMk/>
            <pc:sldMk cId="767611276" sldId="276"/>
            <ac:spMk id="1047" creationId="{CEAEE08A-C572-438F-9753-B0D527A515A7}"/>
          </ac:spMkLst>
        </pc:spChg>
        <pc:spChg chg="add del">
          <ac:chgData name="Agami Pramanik" userId="5d3b2dbb-86a3-4fb1-808b-5fd3a6e03310" providerId="ADAL" clId="{20642C83-536E-410F-A73E-28BF5DAE1331}" dt="2023-02-16T08:52:23.172" v="114" actId="26606"/>
          <ac:spMkLst>
            <pc:docMk/>
            <pc:sldMk cId="767611276" sldId="276"/>
            <ac:spMk id="1048" creationId="{993F09C6-4F57-4B05-9592-E253D8BC6286}"/>
          </ac:spMkLst>
        </pc:spChg>
        <pc:spChg chg="add del">
          <ac:chgData name="Agami Pramanik" userId="5d3b2dbb-86a3-4fb1-808b-5fd3a6e03310" providerId="ADAL" clId="{20642C83-536E-410F-A73E-28BF5DAE1331}" dt="2023-02-16T08:52:23.172" v="114" actId="26606"/>
          <ac:spMkLst>
            <pc:docMk/>
            <pc:sldMk cId="767611276" sldId="276"/>
            <ac:spMk id="1049" creationId="{879A26B8-6C4E-452B-ADD3-ED324A7AB7E8}"/>
          </ac:spMkLst>
        </pc:spChg>
        <pc:spChg chg="add del">
          <ac:chgData name="Agami Pramanik" userId="5d3b2dbb-86a3-4fb1-808b-5fd3a6e03310" providerId="ADAL" clId="{20642C83-536E-410F-A73E-28BF5DAE1331}" dt="2023-02-16T08:52:23.172" v="114" actId="26606"/>
          <ac:spMkLst>
            <pc:docMk/>
            <pc:sldMk cId="767611276" sldId="276"/>
            <ac:spMk id="1050" creationId="{9B4167E1-E2B0-4192-8DA2-6967DDFF87A5}"/>
          </ac:spMkLst>
        </pc:spChg>
        <pc:spChg chg="add del">
          <ac:chgData name="Agami Pramanik" userId="5d3b2dbb-86a3-4fb1-808b-5fd3a6e03310" providerId="ADAL" clId="{20642C83-536E-410F-A73E-28BF5DAE1331}" dt="2023-02-16T08:52:27.021" v="116" actId="26606"/>
          <ac:spMkLst>
            <pc:docMk/>
            <pc:sldMk cId="767611276" sldId="276"/>
            <ac:spMk id="1052" creationId="{2928117C-9446-4E7F-AE62-95E0F6DB5B27}"/>
          </ac:spMkLst>
        </pc:spChg>
        <pc:spChg chg="add del">
          <ac:chgData name="Agami Pramanik" userId="5d3b2dbb-86a3-4fb1-808b-5fd3a6e03310" providerId="ADAL" clId="{20642C83-536E-410F-A73E-28BF5DAE1331}" dt="2023-02-16T08:52:27.021" v="116" actId="26606"/>
          <ac:spMkLst>
            <pc:docMk/>
            <pc:sldMk cId="767611276" sldId="276"/>
            <ac:spMk id="1053" creationId="{84D30AFB-4D71-48B0-AA00-28EE92363A5F}"/>
          </ac:spMkLst>
        </pc:spChg>
        <pc:spChg chg="add del">
          <ac:chgData name="Agami Pramanik" userId="5d3b2dbb-86a3-4fb1-808b-5fd3a6e03310" providerId="ADAL" clId="{20642C83-536E-410F-A73E-28BF5DAE1331}" dt="2023-02-16T08:52:27.021" v="116" actId="26606"/>
          <ac:spMkLst>
            <pc:docMk/>
            <pc:sldMk cId="767611276" sldId="276"/>
            <ac:spMk id="1054" creationId="{96A0B76F-8010-4C62-B4B6-C5FC438C059E}"/>
          </ac:spMkLst>
        </pc:spChg>
        <pc:spChg chg="add del">
          <ac:chgData name="Agami Pramanik" userId="5d3b2dbb-86a3-4fb1-808b-5fd3a6e03310" providerId="ADAL" clId="{20642C83-536E-410F-A73E-28BF5DAE1331}" dt="2023-02-16T08:52:27.021" v="116" actId="26606"/>
          <ac:spMkLst>
            <pc:docMk/>
            <pc:sldMk cId="767611276" sldId="276"/>
            <ac:spMk id="1055" creationId="{B36BEBD5-A373-4C8C-8C06-CD8007E22F39}"/>
          </ac:spMkLst>
        </pc:spChg>
        <pc:spChg chg="add del">
          <ac:chgData name="Agami Pramanik" userId="5d3b2dbb-86a3-4fb1-808b-5fd3a6e03310" providerId="ADAL" clId="{20642C83-536E-410F-A73E-28BF5DAE1331}" dt="2023-02-16T08:52:27.021" v="116" actId="26606"/>
          <ac:spMkLst>
            <pc:docMk/>
            <pc:sldMk cId="767611276" sldId="276"/>
            <ac:spMk id="1056" creationId="{B8DD2392-397B-48BF-BEFA-EA1FB881CA85}"/>
          </ac:spMkLst>
        </pc:spChg>
        <pc:spChg chg="add del">
          <ac:chgData name="Agami Pramanik" userId="5d3b2dbb-86a3-4fb1-808b-5fd3a6e03310" providerId="ADAL" clId="{20642C83-536E-410F-A73E-28BF5DAE1331}" dt="2023-02-16T08:52:30.126" v="118" actId="26606"/>
          <ac:spMkLst>
            <pc:docMk/>
            <pc:sldMk cId="767611276" sldId="276"/>
            <ac:spMk id="1058" creationId="{DB691D59-8F51-4DD8-AD41-D568D29B08F8}"/>
          </ac:spMkLst>
        </pc:spChg>
        <pc:spChg chg="add del">
          <ac:chgData name="Agami Pramanik" userId="5d3b2dbb-86a3-4fb1-808b-5fd3a6e03310" providerId="ADAL" clId="{20642C83-536E-410F-A73E-28BF5DAE1331}" dt="2023-02-16T08:52:30.126" v="118" actId="26606"/>
          <ac:spMkLst>
            <pc:docMk/>
            <pc:sldMk cId="767611276" sldId="276"/>
            <ac:spMk id="1059" creationId="{204AEF18-0627-48F3-9B3D-F7E8F050B1D4}"/>
          </ac:spMkLst>
        </pc:spChg>
        <pc:spChg chg="add del">
          <ac:chgData name="Agami Pramanik" userId="5d3b2dbb-86a3-4fb1-808b-5fd3a6e03310" providerId="ADAL" clId="{20642C83-536E-410F-A73E-28BF5DAE1331}" dt="2023-02-16T08:52:30.126" v="118" actId="26606"/>
          <ac:spMkLst>
            <pc:docMk/>
            <pc:sldMk cId="767611276" sldId="276"/>
            <ac:spMk id="1060" creationId="{CEAEE08A-C572-438F-9753-B0D527A515A7}"/>
          </ac:spMkLst>
        </pc:spChg>
        <pc:spChg chg="add del">
          <ac:chgData name="Agami Pramanik" userId="5d3b2dbb-86a3-4fb1-808b-5fd3a6e03310" providerId="ADAL" clId="{20642C83-536E-410F-A73E-28BF5DAE1331}" dt="2023-02-16T08:52:30.126" v="118" actId="26606"/>
          <ac:spMkLst>
            <pc:docMk/>
            <pc:sldMk cId="767611276" sldId="276"/>
            <ac:spMk id="1061" creationId="{993F09C6-4F57-4B05-9592-E253D8BC6286}"/>
          </ac:spMkLst>
        </pc:spChg>
        <pc:spChg chg="add del">
          <ac:chgData name="Agami Pramanik" userId="5d3b2dbb-86a3-4fb1-808b-5fd3a6e03310" providerId="ADAL" clId="{20642C83-536E-410F-A73E-28BF5DAE1331}" dt="2023-02-16T08:52:30.126" v="118" actId="26606"/>
          <ac:spMkLst>
            <pc:docMk/>
            <pc:sldMk cId="767611276" sldId="276"/>
            <ac:spMk id="1062" creationId="{3CED7894-4F62-4A6C-8DB5-DB5BE08E9C03}"/>
          </ac:spMkLst>
        </pc:spChg>
        <pc:spChg chg="add del">
          <ac:chgData name="Agami Pramanik" userId="5d3b2dbb-86a3-4fb1-808b-5fd3a6e03310" providerId="ADAL" clId="{20642C83-536E-410F-A73E-28BF5DAE1331}" dt="2023-02-16T08:52:30.126" v="118" actId="26606"/>
          <ac:spMkLst>
            <pc:docMk/>
            <pc:sldMk cId="767611276" sldId="276"/>
            <ac:spMk id="1063" creationId="{E536F3B4-50F6-4C52-8F76-4EB1214719DC}"/>
          </ac:spMkLst>
        </pc:spChg>
        <pc:spChg chg="add del">
          <ac:chgData name="Agami Pramanik" userId="5d3b2dbb-86a3-4fb1-808b-5fd3a6e03310" providerId="ADAL" clId="{20642C83-536E-410F-A73E-28BF5DAE1331}" dt="2023-02-16T08:52:37.254" v="120" actId="26606"/>
          <ac:spMkLst>
            <pc:docMk/>
            <pc:sldMk cId="767611276" sldId="276"/>
            <ac:spMk id="1065" creationId="{DB691D59-8F51-4DD8-AD41-D568D29B08F8}"/>
          </ac:spMkLst>
        </pc:spChg>
        <pc:spChg chg="add del">
          <ac:chgData name="Agami Pramanik" userId="5d3b2dbb-86a3-4fb1-808b-5fd3a6e03310" providerId="ADAL" clId="{20642C83-536E-410F-A73E-28BF5DAE1331}" dt="2023-02-16T08:52:37.254" v="120" actId="26606"/>
          <ac:spMkLst>
            <pc:docMk/>
            <pc:sldMk cId="767611276" sldId="276"/>
            <ac:spMk id="1066" creationId="{204AEF18-0627-48F3-9B3D-F7E8F050B1D4}"/>
          </ac:spMkLst>
        </pc:spChg>
        <pc:spChg chg="add del">
          <ac:chgData name="Agami Pramanik" userId="5d3b2dbb-86a3-4fb1-808b-5fd3a6e03310" providerId="ADAL" clId="{20642C83-536E-410F-A73E-28BF5DAE1331}" dt="2023-02-16T08:52:37.254" v="120" actId="26606"/>
          <ac:spMkLst>
            <pc:docMk/>
            <pc:sldMk cId="767611276" sldId="276"/>
            <ac:spMk id="1067" creationId="{CEAEE08A-C572-438F-9753-B0D527A515A7}"/>
          </ac:spMkLst>
        </pc:spChg>
        <pc:spChg chg="add del">
          <ac:chgData name="Agami Pramanik" userId="5d3b2dbb-86a3-4fb1-808b-5fd3a6e03310" providerId="ADAL" clId="{20642C83-536E-410F-A73E-28BF5DAE1331}" dt="2023-02-16T08:52:37.254" v="120" actId="26606"/>
          <ac:spMkLst>
            <pc:docMk/>
            <pc:sldMk cId="767611276" sldId="276"/>
            <ac:spMk id="1068" creationId="{993F09C6-4F57-4B05-9592-E253D8BC6286}"/>
          </ac:spMkLst>
        </pc:spChg>
        <pc:spChg chg="add del">
          <ac:chgData name="Agami Pramanik" userId="5d3b2dbb-86a3-4fb1-808b-5fd3a6e03310" providerId="ADAL" clId="{20642C83-536E-410F-A73E-28BF5DAE1331}" dt="2023-02-16T08:52:37.254" v="120" actId="26606"/>
          <ac:spMkLst>
            <pc:docMk/>
            <pc:sldMk cId="767611276" sldId="276"/>
            <ac:spMk id="1069" creationId="{3CED7894-4F62-4A6C-8DB5-DB5BE08E9C03}"/>
          </ac:spMkLst>
        </pc:spChg>
        <pc:spChg chg="add del">
          <ac:chgData name="Agami Pramanik" userId="5d3b2dbb-86a3-4fb1-808b-5fd3a6e03310" providerId="ADAL" clId="{20642C83-536E-410F-A73E-28BF5DAE1331}" dt="2023-02-16T08:52:37.254" v="120" actId="26606"/>
          <ac:spMkLst>
            <pc:docMk/>
            <pc:sldMk cId="767611276" sldId="276"/>
            <ac:spMk id="1070" creationId="{E536F3B4-50F6-4C52-8F76-4EB1214719DC}"/>
          </ac:spMkLst>
        </pc:spChg>
        <pc:spChg chg="add del">
          <ac:chgData name="Agami Pramanik" userId="5d3b2dbb-86a3-4fb1-808b-5fd3a6e03310" providerId="ADAL" clId="{20642C83-536E-410F-A73E-28BF5DAE1331}" dt="2023-02-16T08:52:58.247" v="124" actId="26606"/>
          <ac:spMkLst>
            <pc:docMk/>
            <pc:sldMk cId="767611276" sldId="276"/>
            <ac:spMk id="1072" creationId="{2928117C-9446-4E7F-AE62-95E0F6DB5B27}"/>
          </ac:spMkLst>
        </pc:spChg>
        <pc:spChg chg="add del">
          <ac:chgData name="Agami Pramanik" userId="5d3b2dbb-86a3-4fb1-808b-5fd3a6e03310" providerId="ADAL" clId="{20642C83-536E-410F-A73E-28BF5DAE1331}" dt="2023-02-16T08:52:58.247" v="124" actId="26606"/>
          <ac:spMkLst>
            <pc:docMk/>
            <pc:sldMk cId="767611276" sldId="276"/>
            <ac:spMk id="1073" creationId="{84D30AFB-4D71-48B0-AA00-28EE92363A5F}"/>
          </ac:spMkLst>
        </pc:spChg>
        <pc:spChg chg="add del">
          <ac:chgData name="Agami Pramanik" userId="5d3b2dbb-86a3-4fb1-808b-5fd3a6e03310" providerId="ADAL" clId="{20642C83-536E-410F-A73E-28BF5DAE1331}" dt="2023-02-16T08:52:58.247" v="124" actId="26606"/>
          <ac:spMkLst>
            <pc:docMk/>
            <pc:sldMk cId="767611276" sldId="276"/>
            <ac:spMk id="1074" creationId="{96A0B76F-8010-4C62-B4B6-C5FC438C059E}"/>
          </ac:spMkLst>
        </pc:spChg>
        <pc:spChg chg="add del">
          <ac:chgData name="Agami Pramanik" userId="5d3b2dbb-86a3-4fb1-808b-5fd3a6e03310" providerId="ADAL" clId="{20642C83-536E-410F-A73E-28BF5DAE1331}" dt="2023-02-16T08:52:58.247" v="124" actId="26606"/>
          <ac:spMkLst>
            <pc:docMk/>
            <pc:sldMk cId="767611276" sldId="276"/>
            <ac:spMk id="1075" creationId="{B36BEBD5-A373-4C8C-8C06-CD8007E22F39}"/>
          </ac:spMkLst>
        </pc:spChg>
        <pc:spChg chg="add del">
          <ac:chgData name="Agami Pramanik" userId="5d3b2dbb-86a3-4fb1-808b-5fd3a6e03310" providerId="ADAL" clId="{20642C83-536E-410F-A73E-28BF5DAE1331}" dt="2023-02-16T08:52:58.247" v="124" actId="26606"/>
          <ac:spMkLst>
            <pc:docMk/>
            <pc:sldMk cId="767611276" sldId="276"/>
            <ac:spMk id="1076" creationId="{36B822CC-7DA9-4417-AA94-64CEB676F0B8}"/>
          </ac:spMkLst>
        </pc:spChg>
        <pc:spChg chg="add del">
          <ac:chgData name="Agami Pramanik" userId="5d3b2dbb-86a3-4fb1-808b-5fd3a6e03310" providerId="ADAL" clId="{20642C83-536E-410F-A73E-28BF5DAE1331}" dt="2023-02-16T08:52:58.247" v="124" actId="26606"/>
          <ac:spMkLst>
            <pc:docMk/>
            <pc:sldMk cId="767611276" sldId="276"/>
            <ac:spMk id="1077" creationId="{AFA01E88-71CC-4FF3-9E81-51E0C32B45E4}"/>
          </ac:spMkLst>
        </pc:spChg>
        <pc:grpChg chg="add del">
          <ac:chgData name="Agami Pramanik" userId="5d3b2dbb-86a3-4fb1-808b-5fd3a6e03310" providerId="ADAL" clId="{20642C83-536E-410F-A73E-28BF5DAE1331}" dt="2023-02-16T08:57:12.880" v="153" actId="26606"/>
          <ac:grpSpMkLst>
            <pc:docMk/>
            <pc:sldMk cId="767611276" sldId="276"/>
            <ac:grpSpMk id="61" creationId="{8D854759-2D3E-4B54-A780-D84D49E80FE3}"/>
          </ac:grpSpMkLst>
        </pc:grpChg>
        <pc:grpChg chg="add del">
          <ac:chgData name="Agami Pramanik" userId="5d3b2dbb-86a3-4fb1-808b-5fd3a6e03310" providerId="ADAL" clId="{20642C83-536E-410F-A73E-28BF5DAE1331}" dt="2023-02-16T08:57:01.797" v="142" actId="26606"/>
          <ac:grpSpMkLst>
            <pc:docMk/>
            <pc:sldMk cId="767611276" sldId="276"/>
            <ac:grpSpMk id="80" creationId="{49FCC1E1-84D3-494D-A0A0-286AFA1C3018}"/>
          </ac:grpSpMkLst>
        </pc:grpChg>
        <pc:grpChg chg="add del">
          <ac:chgData name="Agami Pramanik" userId="5d3b2dbb-86a3-4fb1-808b-5fd3a6e03310" providerId="ADAL" clId="{20642C83-536E-410F-A73E-28BF5DAE1331}" dt="2023-02-16T08:57:10.068" v="150" actId="26606"/>
          <ac:grpSpMkLst>
            <pc:docMk/>
            <pc:sldMk cId="767611276" sldId="276"/>
            <ac:grpSpMk id="112" creationId="{49FCC1E1-84D3-494D-A0A0-286AFA1C3018}"/>
          </ac:grpSpMkLst>
        </pc:grpChg>
        <pc:grpChg chg="add del">
          <ac:chgData name="Agami Pramanik" userId="5d3b2dbb-86a3-4fb1-808b-5fd3a6e03310" providerId="ADAL" clId="{20642C83-536E-410F-A73E-28BF5DAE1331}" dt="2023-02-16T08:57:12.842" v="152" actId="26606"/>
          <ac:grpSpMkLst>
            <pc:docMk/>
            <pc:sldMk cId="767611276" sldId="276"/>
            <ac:grpSpMk id="119" creationId="{8D854759-2D3E-4B54-A780-D84D49E80FE3}"/>
          </ac:grpSpMkLst>
        </pc:grpChg>
        <pc:grpChg chg="add del">
          <ac:chgData name="Agami Pramanik" userId="5d3b2dbb-86a3-4fb1-808b-5fd3a6e03310" providerId="ADAL" clId="{20642C83-536E-410F-A73E-28BF5DAE1331}" dt="2023-02-16T09:00:37.617" v="170" actId="26606"/>
          <ac:grpSpMkLst>
            <pc:docMk/>
            <pc:sldMk cId="767611276" sldId="276"/>
            <ac:grpSpMk id="192" creationId="{CC8B5139-02E6-4DEA-9CCE-962CAF0AFBA0}"/>
          </ac:grpSpMkLst>
        </pc:grpChg>
        <pc:picChg chg="add mod ord modCrop">
          <ac:chgData name="Agami Pramanik" userId="5d3b2dbb-86a3-4fb1-808b-5fd3a6e03310" providerId="ADAL" clId="{20642C83-536E-410F-A73E-28BF5DAE1331}" dt="2023-02-16T09:00:37.617" v="170" actId="26606"/>
          <ac:picMkLst>
            <pc:docMk/>
            <pc:sldMk cId="767611276" sldId="276"/>
            <ac:picMk id="10" creationId="{9A233246-0DDC-E871-6C27-7AAC4C28CFD6}"/>
          </ac:picMkLst>
        </pc:picChg>
        <pc:picChg chg="del">
          <ac:chgData name="Agami Pramanik" userId="5d3b2dbb-86a3-4fb1-808b-5fd3a6e03310" providerId="ADAL" clId="{20642C83-536E-410F-A73E-28BF5DAE1331}" dt="2023-02-16T08:51:12.449" v="83" actId="478"/>
          <ac:picMkLst>
            <pc:docMk/>
            <pc:sldMk cId="767611276" sldId="276"/>
            <ac:picMk id="58" creationId="{A51C462C-6D3B-4554-9CDC-86D00D0EA07A}"/>
          </ac:picMkLst>
        </pc:picChg>
        <pc:picChg chg="del mod ord">
          <ac:chgData name="Agami Pramanik" userId="5d3b2dbb-86a3-4fb1-808b-5fd3a6e03310" providerId="ADAL" clId="{20642C83-536E-410F-A73E-28BF5DAE1331}" dt="2023-02-16T08:53:06.139" v="126" actId="478"/>
          <ac:picMkLst>
            <pc:docMk/>
            <pc:sldMk cId="767611276" sldId="276"/>
            <ac:picMk id="1026" creationId="{51079CD5-8196-3D6A-497D-D89DA0C1CE87}"/>
          </ac:picMkLst>
        </pc:picChg>
      </pc:sldChg>
      <pc:sldChg chg="add ord">
        <pc:chgData name="Agami Pramanik" userId="5d3b2dbb-86a3-4fb1-808b-5fd3a6e03310" providerId="ADAL" clId="{20642C83-536E-410F-A73E-28BF5DAE1331}" dt="2023-02-16T12:06:35.479" v="1809"/>
        <pc:sldMkLst>
          <pc:docMk/>
          <pc:sldMk cId="2735238030" sldId="277"/>
        </pc:sldMkLst>
      </pc:sldChg>
      <pc:sldChg chg="add">
        <pc:chgData name="Agami Pramanik" userId="5d3b2dbb-86a3-4fb1-808b-5fd3a6e03310" providerId="ADAL" clId="{20642C83-536E-410F-A73E-28BF5DAE1331}" dt="2023-02-16T12:06:27.117" v="1807" actId="2890"/>
        <pc:sldMkLst>
          <pc:docMk/>
          <pc:sldMk cId="1224835210" sldId="278"/>
        </pc:sldMkLst>
      </pc:sldChg>
      <pc:sldMasterChg chg="setBg delSldLayout modSldLayout">
        <pc:chgData name="Agami Pramanik" userId="5d3b2dbb-86a3-4fb1-808b-5fd3a6e03310" providerId="ADAL" clId="{20642C83-536E-410F-A73E-28BF5DAE1331}" dt="2023-02-16T11:37:56.985" v="1444" actId="2696"/>
        <pc:sldMasterMkLst>
          <pc:docMk/>
          <pc:sldMasterMk cId="253702948" sldId="2147483686"/>
        </pc:sldMasterMkLst>
        <pc:sldLayoutChg chg="setBg">
          <pc:chgData name="Agami Pramanik" userId="5d3b2dbb-86a3-4fb1-808b-5fd3a6e03310" providerId="ADAL" clId="{20642C83-536E-410F-A73E-28BF5DAE1331}" dt="2023-02-16T11:00:59.415" v="976"/>
          <pc:sldLayoutMkLst>
            <pc:docMk/>
            <pc:sldMasterMk cId="253702948" sldId="2147483686"/>
            <pc:sldLayoutMk cId="1130591224" sldId="2147483687"/>
          </pc:sldLayoutMkLst>
        </pc:sldLayoutChg>
        <pc:sldLayoutChg chg="setBg">
          <pc:chgData name="Agami Pramanik" userId="5d3b2dbb-86a3-4fb1-808b-5fd3a6e03310" providerId="ADAL" clId="{20642C83-536E-410F-A73E-28BF5DAE1331}" dt="2023-02-16T11:00:59.415" v="976"/>
          <pc:sldLayoutMkLst>
            <pc:docMk/>
            <pc:sldMasterMk cId="253702948" sldId="2147483686"/>
            <pc:sldLayoutMk cId="3267365396" sldId="2147483688"/>
          </pc:sldLayoutMkLst>
        </pc:sldLayoutChg>
        <pc:sldLayoutChg chg="setBg">
          <pc:chgData name="Agami Pramanik" userId="5d3b2dbb-86a3-4fb1-808b-5fd3a6e03310" providerId="ADAL" clId="{20642C83-536E-410F-A73E-28BF5DAE1331}" dt="2023-02-16T11:00:59.415" v="976"/>
          <pc:sldLayoutMkLst>
            <pc:docMk/>
            <pc:sldMasterMk cId="253702948" sldId="2147483686"/>
            <pc:sldLayoutMk cId="1898933863" sldId="2147483689"/>
          </pc:sldLayoutMkLst>
        </pc:sldLayoutChg>
        <pc:sldLayoutChg chg="setBg">
          <pc:chgData name="Agami Pramanik" userId="5d3b2dbb-86a3-4fb1-808b-5fd3a6e03310" providerId="ADAL" clId="{20642C83-536E-410F-A73E-28BF5DAE1331}" dt="2023-02-16T11:00:59.415" v="976"/>
          <pc:sldLayoutMkLst>
            <pc:docMk/>
            <pc:sldMasterMk cId="253702948" sldId="2147483686"/>
            <pc:sldLayoutMk cId="729444800" sldId="2147483690"/>
          </pc:sldLayoutMkLst>
        </pc:sldLayoutChg>
        <pc:sldLayoutChg chg="setBg">
          <pc:chgData name="Agami Pramanik" userId="5d3b2dbb-86a3-4fb1-808b-5fd3a6e03310" providerId="ADAL" clId="{20642C83-536E-410F-A73E-28BF5DAE1331}" dt="2023-02-16T11:00:59.415" v="976"/>
          <pc:sldLayoutMkLst>
            <pc:docMk/>
            <pc:sldMasterMk cId="253702948" sldId="2147483686"/>
            <pc:sldLayoutMk cId="3090964226" sldId="2147483691"/>
          </pc:sldLayoutMkLst>
        </pc:sldLayoutChg>
        <pc:sldLayoutChg chg="setBg">
          <pc:chgData name="Agami Pramanik" userId="5d3b2dbb-86a3-4fb1-808b-5fd3a6e03310" providerId="ADAL" clId="{20642C83-536E-410F-A73E-28BF5DAE1331}" dt="2023-02-16T11:00:59.415" v="976"/>
          <pc:sldLayoutMkLst>
            <pc:docMk/>
            <pc:sldMasterMk cId="253702948" sldId="2147483686"/>
            <pc:sldLayoutMk cId="2241556338" sldId="2147483692"/>
          </pc:sldLayoutMkLst>
        </pc:sldLayoutChg>
        <pc:sldLayoutChg chg="setBg">
          <pc:chgData name="Agami Pramanik" userId="5d3b2dbb-86a3-4fb1-808b-5fd3a6e03310" providerId="ADAL" clId="{20642C83-536E-410F-A73E-28BF5DAE1331}" dt="2023-02-16T11:00:59.415" v="976"/>
          <pc:sldLayoutMkLst>
            <pc:docMk/>
            <pc:sldMasterMk cId="253702948" sldId="2147483686"/>
            <pc:sldLayoutMk cId="766479993" sldId="2147483693"/>
          </pc:sldLayoutMkLst>
        </pc:sldLayoutChg>
        <pc:sldLayoutChg chg="setBg">
          <pc:chgData name="Agami Pramanik" userId="5d3b2dbb-86a3-4fb1-808b-5fd3a6e03310" providerId="ADAL" clId="{20642C83-536E-410F-A73E-28BF5DAE1331}" dt="2023-02-16T11:00:59.415" v="976"/>
          <pc:sldLayoutMkLst>
            <pc:docMk/>
            <pc:sldMasterMk cId="253702948" sldId="2147483686"/>
            <pc:sldLayoutMk cId="1885725907" sldId="2147483694"/>
          </pc:sldLayoutMkLst>
        </pc:sldLayoutChg>
        <pc:sldLayoutChg chg="setBg">
          <pc:chgData name="Agami Pramanik" userId="5d3b2dbb-86a3-4fb1-808b-5fd3a6e03310" providerId="ADAL" clId="{20642C83-536E-410F-A73E-28BF5DAE1331}" dt="2023-02-16T11:00:59.415" v="976"/>
          <pc:sldLayoutMkLst>
            <pc:docMk/>
            <pc:sldMasterMk cId="253702948" sldId="2147483686"/>
            <pc:sldLayoutMk cId="4000636439" sldId="2147483695"/>
          </pc:sldLayoutMkLst>
        </pc:sldLayoutChg>
        <pc:sldLayoutChg chg="setBg">
          <pc:chgData name="Agami Pramanik" userId="5d3b2dbb-86a3-4fb1-808b-5fd3a6e03310" providerId="ADAL" clId="{20642C83-536E-410F-A73E-28BF5DAE1331}" dt="2023-02-16T11:00:59.415" v="976"/>
          <pc:sldLayoutMkLst>
            <pc:docMk/>
            <pc:sldMasterMk cId="253702948" sldId="2147483686"/>
            <pc:sldLayoutMk cId="3074067261" sldId="2147483696"/>
          </pc:sldLayoutMkLst>
        </pc:sldLayoutChg>
        <pc:sldLayoutChg chg="setBg">
          <pc:chgData name="Agami Pramanik" userId="5d3b2dbb-86a3-4fb1-808b-5fd3a6e03310" providerId="ADAL" clId="{20642C83-536E-410F-A73E-28BF5DAE1331}" dt="2023-02-16T11:00:59.415" v="976"/>
          <pc:sldLayoutMkLst>
            <pc:docMk/>
            <pc:sldMasterMk cId="253702948" sldId="2147483686"/>
            <pc:sldLayoutMk cId="3485878418" sldId="2147483697"/>
          </pc:sldLayoutMkLst>
        </pc:sldLayoutChg>
        <pc:sldLayoutChg chg="setBg">
          <pc:chgData name="Agami Pramanik" userId="5d3b2dbb-86a3-4fb1-808b-5fd3a6e03310" providerId="ADAL" clId="{20642C83-536E-410F-A73E-28BF5DAE1331}" dt="2023-02-16T11:00:59.415" v="976"/>
          <pc:sldLayoutMkLst>
            <pc:docMk/>
            <pc:sldMasterMk cId="253702948" sldId="2147483686"/>
            <pc:sldLayoutMk cId="2939966198" sldId="2147483698"/>
          </pc:sldLayoutMkLst>
        </pc:sldLayoutChg>
        <pc:sldLayoutChg chg="setBg">
          <pc:chgData name="Agami Pramanik" userId="5d3b2dbb-86a3-4fb1-808b-5fd3a6e03310" providerId="ADAL" clId="{20642C83-536E-410F-A73E-28BF5DAE1331}" dt="2023-02-16T11:00:59.415" v="976"/>
          <pc:sldLayoutMkLst>
            <pc:docMk/>
            <pc:sldMasterMk cId="253702948" sldId="2147483686"/>
            <pc:sldLayoutMk cId="3423255383" sldId="2147483699"/>
          </pc:sldLayoutMkLst>
        </pc:sldLayoutChg>
        <pc:sldLayoutChg chg="setBg">
          <pc:chgData name="Agami Pramanik" userId="5d3b2dbb-86a3-4fb1-808b-5fd3a6e03310" providerId="ADAL" clId="{20642C83-536E-410F-A73E-28BF5DAE1331}" dt="2023-02-16T11:00:59.415" v="976"/>
          <pc:sldLayoutMkLst>
            <pc:docMk/>
            <pc:sldMasterMk cId="253702948" sldId="2147483686"/>
            <pc:sldLayoutMk cId="3546250040" sldId="2147483700"/>
          </pc:sldLayoutMkLst>
        </pc:sldLayoutChg>
        <pc:sldLayoutChg chg="setBg">
          <pc:chgData name="Agami Pramanik" userId="5d3b2dbb-86a3-4fb1-808b-5fd3a6e03310" providerId="ADAL" clId="{20642C83-536E-410F-A73E-28BF5DAE1331}" dt="2023-02-16T11:00:59.415" v="976"/>
          <pc:sldLayoutMkLst>
            <pc:docMk/>
            <pc:sldMasterMk cId="253702948" sldId="2147483686"/>
            <pc:sldLayoutMk cId="2827093507" sldId="2147483701"/>
          </pc:sldLayoutMkLst>
        </pc:sldLayoutChg>
        <pc:sldLayoutChg chg="setBg">
          <pc:chgData name="Agami Pramanik" userId="5d3b2dbb-86a3-4fb1-808b-5fd3a6e03310" providerId="ADAL" clId="{20642C83-536E-410F-A73E-28BF5DAE1331}" dt="2023-02-16T11:00:59.415" v="976"/>
          <pc:sldLayoutMkLst>
            <pc:docMk/>
            <pc:sldMasterMk cId="253702948" sldId="2147483686"/>
            <pc:sldLayoutMk cId="1806559738" sldId="2147483702"/>
          </pc:sldLayoutMkLst>
        </pc:sldLayoutChg>
        <pc:sldLayoutChg chg="setBg">
          <pc:chgData name="Agami Pramanik" userId="5d3b2dbb-86a3-4fb1-808b-5fd3a6e03310" providerId="ADAL" clId="{20642C83-536E-410F-A73E-28BF5DAE1331}" dt="2023-02-16T11:00:59.415" v="976"/>
          <pc:sldLayoutMkLst>
            <pc:docMk/>
            <pc:sldMasterMk cId="253702948" sldId="2147483686"/>
            <pc:sldLayoutMk cId="3688532912" sldId="2147483703"/>
          </pc:sldLayoutMkLst>
        </pc:sldLayoutChg>
        <pc:sldLayoutChg chg="setBg">
          <pc:chgData name="Agami Pramanik" userId="5d3b2dbb-86a3-4fb1-808b-5fd3a6e03310" providerId="ADAL" clId="{20642C83-536E-410F-A73E-28BF5DAE1331}" dt="2023-02-16T11:00:59.415" v="976"/>
          <pc:sldLayoutMkLst>
            <pc:docMk/>
            <pc:sldMasterMk cId="253702948" sldId="2147483686"/>
            <pc:sldLayoutMk cId="1394880100" sldId="2147483704"/>
          </pc:sldLayoutMkLst>
        </pc:sldLayoutChg>
        <pc:sldLayoutChg chg="del setBg">
          <pc:chgData name="Agami Pramanik" userId="5d3b2dbb-86a3-4fb1-808b-5fd3a6e03310" providerId="ADAL" clId="{20642C83-536E-410F-A73E-28BF5DAE1331}" dt="2023-02-16T11:37:56.985" v="1444" actId="2696"/>
          <pc:sldLayoutMkLst>
            <pc:docMk/>
            <pc:sldMasterMk cId="253702948" sldId="2147483686"/>
            <pc:sldLayoutMk cId="1168262584" sldId="2147483705"/>
          </pc:sldLayoutMkLst>
        </pc:sldLayoutChg>
        <pc:sldLayoutChg chg="setBg">
          <pc:chgData name="Agami Pramanik" userId="5d3b2dbb-86a3-4fb1-808b-5fd3a6e03310" providerId="ADAL" clId="{20642C83-536E-410F-A73E-28BF5DAE1331}" dt="2023-02-16T11:00:59.415" v="976"/>
          <pc:sldLayoutMkLst>
            <pc:docMk/>
            <pc:sldMasterMk cId="253702948" sldId="2147483686"/>
            <pc:sldLayoutMk cId="3328239343" sldId="2147483706"/>
          </pc:sldLayoutMkLst>
        </pc:sldLayoutChg>
        <pc:sldLayoutChg chg="setBg">
          <pc:chgData name="Agami Pramanik" userId="5d3b2dbb-86a3-4fb1-808b-5fd3a6e03310" providerId="ADAL" clId="{20642C83-536E-410F-A73E-28BF5DAE1331}" dt="2023-02-16T11:00:59.415" v="976"/>
          <pc:sldLayoutMkLst>
            <pc:docMk/>
            <pc:sldMasterMk cId="253702948" sldId="2147483686"/>
            <pc:sldLayoutMk cId="3886263763" sldId="2147483707"/>
          </pc:sldLayoutMkLst>
        </pc:sldLayoutChg>
        <pc:sldLayoutChg chg="setBg">
          <pc:chgData name="Agami Pramanik" userId="5d3b2dbb-86a3-4fb1-808b-5fd3a6e03310" providerId="ADAL" clId="{20642C83-536E-410F-A73E-28BF5DAE1331}" dt="2023-02-16T11:00:59.415" v="976"/>
          <pc:sldLayoutMkLst>
            <pc:docMk/>
            <pc:sldMasterMk cId="253702948" sldId="2147483686"/>
            <pc:sldLayoutMk cId="3754091960" sldId="2147483708"/>
          </pc:sldLayoutMkLst>
        </pc:sldLayoutChg>
        <pc:sldLayoutChg chg="setBg">
          <pc:chgData name="Agami Pramanik" userId="5d3b2dbb-86a3-4fb1-808b-5fd3a6e03310" providerId="ADAL" clId="{20642C83-536E-410F-A73E-28BF5DAE1331}" dt="2023-02-16T11:00:59.415" v="976"/>
          <pc:sldLayoutMkLst>
            <pc:docMk/>
            <pc:sldMasterMk cId="253702948" sldId="2147483686"/>
            <pc:sldLayoutMk cId="1674590883" sldId="2147483709"/>
          </pc:sldLayoutMkLst>
        </pc:sldLayoutChg>
        <pc:sldLayoutChg chg="setBg">
          <pc:chgData name="Agami Pramanik" userId="5d3b2dbb-86a3-4fb1-808b-5fd3a6e03310" providerId="ADAL" clId="{20642C83-536E-410F-A73E-28BF5DAE1331}" dt="2023-02-16T11:00:59.415" v="976"/>
          <pc:sldLayoutMkLst>
            <pc:docMk/>
            <pc:sldMasterMk cId="253702948" sldId="2147483686"/>
            <pc:sldLayoutMk cId="986374968" sldId="2147483710"/>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indianinstituteofscience-my.sharepoint.com/personal/agamip_iisc_ac_in/Documents/temporal%20resolution/Quantile%20estimates/Compariso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indianinstituteofscience-my.sharepoint.com/personal/agamip_iisc_ac_in/Documents/temporal%20resolution/Quantile%20estimates/Compariso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indianinstituteofscience-my.sharepoint.com/personal/agamip_iisc_ac_in/Documents/temporal%20resolution/Quantile%20estimates/Comparison.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1-hour</c:v>
          </c:tx>
          <c:spPr>
            <a:solidFill>
              <a:schemeClr val="accent1"/>
            </a:solidFill>
            <a:ln>
              <a:noFill/>
            </a:ln>
            <a:effectLst/>
          </c:spPr>
          <c:invertIfNegative val="0"/>
          <c:cat>
            <c:strRef>
              <c:f>[Comparison.xlsx]Sheet1!$I$41</c:f>
              <c:strCache>
                <c:ptCount val="1"/>
                <c:pt idx="0">
                  <c:v>Arranged Rainfall</c:v>
                </c:pt>
              </c:strCache>
            </c:strRef>
          </c:cat>
          <c:val>
            <c:numRef>
              <c:f>[Comparison.xlsx]Sheet1!$I$42</c:f>
              <c:numCache>
                <c:formatCode>General</c:formatCode>
                <c:ptCount val="1"/>
                <c:pt idx="0">
                  <c:v>67.414163338850202</c:v>
                </c:pt>
              </c:numCache>
            </c:numRef>
          </c:val>
          <c:extLst>
            <c:ext xmlns:c16="http://schemas.microsoft.com/office/drawing/2014/chart" uri="{C3380CC4-5D6E-409C-BE32-E72D297353CC}">
              <c16:uniqueId val="{00000000-552D-4332-9823-E45B4DA198B7}"/>
            </c:ext>
          </c:extLst>
        </c:ser>
        <c:ser>
          <c:idx val="1"/>
          <c:order val="1"/>
          <c:tx>
            <c:v>2-hour</c:v>
          </c:tx>
          <c:spPr>
            <a:solidFill>
              <a:schemeClr val="accent2"/>
            </a:solidFill>
            <a:ln>
              <a:noFill/>
            </a:ln>
            <a:effectLst/>
          </c:spPr>
          <c:invertIfNegative val="0"/>
          <c:cat>
            <c:strRef>
              <c:f>[Comparison.xlsx]Sheet1!$I$41</c:f>
              <c:strCache>
                <c:ptCount val="1"/>
                <c:pt idx="0">
                  <c:v>Arranged Rainfall</c:v>
                </c:pt>
              </c:strCache>
            </c:strRef>
          </c:cat>
          <c:val>
            <c:numRef>
              <c:f>[Comparison.xlsx]Sheet1!$I$43</c:f>
              <c:numCache>
                <c:formatCode>General</c:formatCode>
                <c:ptCount val="1"/>
                <c:pt idx="0">
                  <c:v>105.7672</c:v>
                </c:pt>
              </c:numCache>
            </c:numRef>
          </c:val>
          <c:extLst>
            <c:ext xmlns:c16="http://schemas.microsoft.com/office/drawing/2014/chart" uri="{C3380CC4-5D6E-409C-BE32-E72D297353CC}">
              <c16:uniqueId val="{00000001-552D-4332-9823-E45B4DA198B7}"/>
            </c:ext>
          </c:extLst>
        </c:ser>
        <c:ser>
          <c:idx val="2"/>
          <c:order val="2"/>
          <c:tx>
            <c:v>3-hour</c:v>
          </c:tx>
          <c:spPr>
            <a:solidFill>
              <a:schemeClr val="accent3"/>
            </a:solidFill>
            <a:ln>
              <a:noFill/>
            </a:ln>
            <a:effectLst/>
          </c:spPr>
          <c:invertIfNegative val="0"/>
          <c:cat>
            <c:strRef>
              <c:f>[Comparison.xlsx]Sheet1!$I$41</c:f>
              <c:strCache>
                <c:ptCount val="1"/>
                <c:pt idx="0">
                  <c:v>Arranged Rainfall</c:v>
                </c:pt>
              </c:strCache>
            </c:strRef>
          </c:cat>
          <c:val>
            <c:numRef>
              <c:f>[Comparison.xlsx]Sheet1!$I$44</c:f>
              <c:numCache>
                <c:formatCode>General</c:formatCode>
                <c:ptCount val="1"/>
                <c:pt idx="0">
                  <c:v>121.0232</c:v>
                </c:pt>
              </c:numCache>
            </c:numRef>
          </c:val>
          <c:extLst>
            <c:ext xmlns:c16="http://schemas.microsoft.com/office/drawing/2014/chart" uri="{C3380CC4-5D6E-409C-BE32-E72D297353CC}">
              <c16:uniqueId val="{00000002-552D-4332-9823-E45B4DA198B7}"/>
            </c:ext>
          </c:extLst>
        </c:ser>
        <c:ser>
          <c:idx val="3"/>
          <c:order val="3"/>
          <c:tx>
            <c:v>4-hour</c:v>
          </c:tx>
          <c:spPr>
            <a:solidFill>
              <a:schemeClr val="accent4"/>
            </a:solidFill>
            <a:ln>
              <a:noFill/>
            </a:ln>
            <a:effectLst/>
          </c:spPr>
          <c:invertIfNegative val="0"/>
          <c:cat>
            <c:strRef>
              <c:f>[Comparison.xlsx]Sheet1!$I$41</c:f>
              <c:strCache>
                <c:ptCount val="1"/>
                <c:pt idx="0">
                  <c:v>Arranged Rainfall</c:v>
                </c:pt>
              </c:strCache>
            </c:strRef>
          </c:cat>
          <c:val>
            <c:numRef>
              <c:f>[Comparison.xlsx]Sheet1!$I$45</c:f>
              <c:numCache>
                <c:formatCode>General</c:formatCode>
                <c:ptCount val="1"/>
                <c:pt idx="0">
                  <c:v>132.03460000000001</c:v>
                </c:pt>
              </c:numCache>
            </c:numRef>
          </c:val>
          <c:extLst>
            <c:ext xmlns:c16="http://schemas.microsoft.com/office/drawing/2014/chart" uri="{C3380CC4-5D6E-409C-BE32-E72D297353CC}">
              <c16:uniqueId val="{00000003-552D-4332-9823-E45B4DA198B7}"/>
            </c:ext>
          </c:extLst>
        </c:ser>
        <c:ser>
          <c:idx val="4"/>
          <c:order val="4"/>
          <c:tx>
            <c:v>5-hour</c:v>
          </c:tx>
          <c:spPr>
            <a:solidFill>
              <a:schemeClr val="accent5"/>
            </a:solidFill>
            <a:ln>
              <a:noFill/>
            </a:ln>
            <a:effectLst/>
          </c:spPr>
          <c:invertIfNegative val="0"/>
          <c:cat>
            <c:strRef>
              <c:f>[Comparison.xlsx]Sheet1!$I$41</c:f>
              <c:strCache>
                <c:ptCount val="1"/>
                <c:pt idx="0">
                  <c:v>Arranged Rainfall</c:v>
                </c:pt>
              </c:strCache>
            </c:strRef>
          </c:cat>
          <c:val>
            <c:numRef>
              <c:f>[Comparison.xlsx]Sheet1!$I$46</c:f>
              <c:numCache>
                <c:formatCode>General</c:formatCode>
                <c:ptCount val="1"/>
                <c:pt idx="0">
                  <c:v>114.48650000000001</c:v>
                </c:pt>
              </c:numCache>
            </c:numRef>
          </c:val>
          <c:extLst>
            <c:ext xmlns:c16="http://schemas.microsoft.com/office/drawing/2014/chart" uri="{C3380CC4-5D6E-409C-BE32-E72D297353CC}">
              <c16:uniqueId val="{00000004-552D-4332-9823-E45B4DA198B7}"/>
            </c:ext>
          </c:extLst>
        </c:ser>
        <c:ser>
          <c:idx val="5"/>
          <c:order val="5"/>
          <c:tx>
            <c:v>6-hour</c:v>
          </c:tx>
          <c:spPr>
            <a:solidFill>
              <a:schemeClr val="accent6"/>
            </a:solidFill>
            <a:ln>
              <a:solidFill>
                <a:schemeClr val="accent1"/>
              </a:solidFill>
            </a:ln>
            <a:effectLst/>
          </c:spPr>
          <c:invertIfNegative val="0"/>
          <c:cat>
            <c:strRef>
              <c:f>[Comparison.xlsx]Sheet1!$I$41</c:f>
              <c:strCache>
                <c:ptCount val="1"/>
                <c:pt idx="0">
                  <c:v>Arranged Rainfall</c:v>
                </c:pt>
              </c:strCache>
            </c:strRef>
          </c:cat>
          <c:val>
            <c:numRef>
              <c:f>[Comparison.xlsx]Sheet1!$I$47</c:f>
              <c:numCache>
                <c:formatCode>General</c:formatCode>
                <c:ptCount val="1"/>
                <c:pt idx="0">
                  <c:v>87.574280000000002</c:v>
                </c:pt>
              </c:numCache>
            </c:numRef>
          </c:val>
          <c:extLst>
            <c:ext xmlns:c16="http://schemas.microsoft.com/office/drawing/2014/chart" uri="{C3380CC4-5D6E-409C-BE32-E72D297353CC}">
              <c16:uniqueId val="{00000005-552D-4332-9823-E45B4DA198B7}"/>
            </c:ext>
          </c:extLst>
        </c:ser>
        <c:dLbls>
          <c:showLegendKey val="0"/>
          <c:showVal val="0"/>
          <c:showCatName val="0"/>
          <c:showSerName val="0"/>
          <c:showPercent val="0"/>
          <c:showBubbleSize val="0"/>
        </c:dLbls>
        <c:gapWidth val="219"/>
        <c:overlap val="-27"/>
        <c:axId val="2038888239"/>
        <c:axId val="2038888719"/>
      </c:barChart>
      <c:catAx>
        <c:axId val="2038888239"/>
        <c:scaling>
          <c:orientation val="minMax"/>
        </c:scaling>
        <c:delete val="1"/>
        <c:axPos val="b"/>
        <c:numFmt formatCode="General" sourceLinked="1"/>
        <c:majorTickMark val="none"/>
        <c:minorTickMark val="none"/>
        <c:tickLblPos val="nextTo"/>
        <c:crossAx val="2038888719"/>
        <c:crosses val="autoZero"/>
        <c:auto val="1"/>
        <c:lblAlgn val="ctr"/>
        <c:lblOffset val="100"/>
        <c:noMultiLvlLbl val="0"/>
      </c:catAx>
      <c:valAx>
        <c:axId val="203888871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Rainfall</a:t>
                </a:r>
                <a:r>
                  <a:rPr lang="en-IN" baseline="0"/>
                  <a:t> (mm)</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388882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accent1"/>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v>1-hour</c:v>
          </c:tx>
          <c:spPr>
            <a:solidFill>
              <a:schemeClr val="accent1"/>
            </a:solidFill>
            <a:ln>
              <a:noFill/>
            </a:ln>
            <a:effectLst/>
          </c:spPr>
          <c:invertIfNegative val="0"/>
          <c:val>
            <c:numRef>
              <c:f>[Comparison.xlsx]Sheet1!$H$81</c:f>
              <c:numCache>
                <c:formatCode>0.00</c:formatCode>
                <c:ptCount val="1"/>
                <c:pt idx="0">
                  <c:v>38.767048710601713</c:v>
                </c:pt>
              </c:numCache>
            </c:numRef>
          </c:val>
          <c:extLst>
            <c:ext xmlns:c16="http://schemas.microsoft.com/office/drawing/2014/chart" uri="{C3380CC4-5D6E-409C-BE32-E72D297353CC}">
              <c16:uniqueId val="{00000000-5D33-4A79-A7FA-4F6D8171202B}"/>
            </c:ext>
          </c:extLst>
        </c:ser>
        <c:ser>
          <c:idx val="1"/>
          <c:order val="1"/>
          <c:tx>
            <c:v>2-hour</c:v>
          </c:tx>
          <c:spPr>
            <a:solidFill>
              <a:schemeClr val="accent2"/>
            </a:solidFill>
            <a:ln>
              <a:noFill/>
            </a:ln>
            <a:effectLst/>
          </c:spPr>
          <c:invertIfNegative val="0"/>
          <c:val>
            <c:numRef>
              <c:f>[Comparison.xlsx]Sheet1!$H$82</c:f>
              <c:numCache>
                <c:formatCode>0.00</c:formatCode>
                <c:ptCount val="1"/>
                <c:pt idx="0">
                  <c:v>59.628939828080263</c:v>
                </c:pt>
              </c:numCache>
            </c:numRef>
          </c:val>
          <c:extLst>
            <c:ext xmlns:c16="http://schemas.microsoft.com/office/drawing/2014/chart" uri="{C3380CC4-5D6E-409C-BE32-E72D297353CC}">
              <c16:uniqueId val="{00000001-5D33-4A79-A7FA-4F6D8171202B}"/>
            </c:ext>
          </c:extLst>
        </c:ser>
        <c:ser>
          <c:idx val="2"/>
          <c:order val="2"/>
          <c:tx>
            <c:v>3-hour</c:v>
          </c:tx>
          <c:spPr>
            <a:solidFill>
              <a:schemeClr val="accent3"/>
            </a:solidFill>
            <a:ln>
              <a:noFill/>
            </a:ln>
            <a:effectLst/>
          </c:spPr>
          <c:invertIfNegative val="0"/>
          <c:val>
            <c:numRef>
              <c:f>[Comparison.xlsx]Sheet1!$H$83</c:f>
              <c:numCache>
                <c:formatCode>0.00</c:formatCode>
                <c:ptCount val="1"/>
                <c:pt idx="0">
                  <c:v>133.27936962750718</c:v>
                </c:pt>
              </c:numCache>
            </c:numRef>
          </c:val>
          <c:extLst>
            <c:ext xmlns:c16="http://schemas.microsoft.com/office/drawing/2014/chart" uri="{C3380CC4-5D6E-409C-BE32-E72D297353CC}">
              <c16:uniqueId val="{00000002-5D33-4A79-A7FA-4F6D8171202B}"/>
            </c:ext>
          </c:extLst>
        </c:ser>
        <c:ser>
          <c:idx val="3"/>
          <c:order val="3"/>
          <c:tx>
            <c:v>4-hour</c:v>
          </c:tx>
          <c:spPr>
            <a:solidFill>
              <a:schemeClr val="accent4"/>
            </a:solidFill>
            <a:ln>
              <a:noFill/>
            </a:ln>
            <a:effectLst/>
          </c:spPr>
          <c:invertIfNegative val="0"/>
          <c:val>
            <c:numRef>
              <c:f>[Comparison.xlsx]Sheet1!$H$84</c:f>
              <c:numCache>
                <c:formatCode>0.00</c:formatCode>
                <c:ptCount val="1"/>
                <c:pt idx="0">
                  <c:v>93.669054441260727</c:v>
                </c:pt>
              </c:numCache>
            </c:numRef>
          </c:val>
          <c:extLst>
            <c:ext xmlns:c16="http://schemas.microsoft.com/office/drawing/2014/chart" uri="{C3380CC4-5D6E-409C-BE32-E72D297353CC}">
              <c16:uniqueId val="{00000003-5D33-4A79-A7FA-4F6D8171202B}"/>
            </c:ext>
          </c:extLst>
        </c:ser>
        <c:ser>
          <c:idx val="4"/>
          <c:order val="4"/>
          <c:tx>
            <c:v>5-hour</c:v>
          </c:tx>
          <c:spPr>
            <a:solidFill>
              <a:schemeClr val="accent5"/>
            </a:solidFill>
            <a:ln>
              <a:noFill/>
            </a:ln>
            <a:effectLst/>
          </c:spPr>
          <c:invertIfNegative val="0"/>
          <c:val>
            <c:numRef>
              <c:f>[Comparison.xlsx]Sheet1!$H$85</c:f>
              <c:numCache>
                <c:formatCode>0.00</c:formatCode>
                <c:ptCount val="1"/>
                <c:pt idx="0">
                  <c:v>52.083094555873913</c:v>
                </c:pt>
              </c:numCache>
            </c:numRef>
          </c:val>
          <c:extLst>
            <c:ext xmlns:c16="http://schemas.microsoft.com/office/drawing/2014/chart" uri="{C3380CC4-5D6E-409C-BE32-E72D297353CC}">
              <c16:uniqueId val="{00000004-5D33-4A79-A7FA-4F6D8171202B}"/>
            </c:ext>
          </c:extLst>
        </c:ser>
        <c:ser>
          <c:idx val="5"/>
          <c:order val="5"/>
          <c:tx>
            <c:v>6-hour</c:v>
          </c:tx>
          <c:spPr>
            <a:solidFill>
              <a:schemeClr val="accent6"/>
            </a:solidFill>
            <a:ln>
              <a:noFill/>
            </a:ln>
            <a:effectLst/>
          </c:spPr>
          <c:invertIfNegative val="0"/>
          <c:val>
            <c:numRef>
              <c:f>[Comparison.xlsx]Sheet1!$H$86</c:f>
              <c:numCache>
                <c:formatCode>0.00</c:formatCode>
                <c:ptCount val="1"/>
                <c:pt idx="0">
                  <c:v>35.872492836676201</c:v>
                </c:pt>
              </c:numCache>
            </c:numRef>
          </c:val>
          <c:extLst>
            <c:ext xmlns:c16="http://schemas.microsoft.com/office/drawing/2014/chart" uri="{C3380CC4-5D6E-409C-BE32-E72D297353CC}">
              <c16:uniqueId val="{00000005-5D33-4A79-A7FA-4F6D8171202B}"/>
            </c:ext>
          </c:extLst>
        </c:ser>
        <c:dLbls>
          <c:showLegendKey val="0"/>
          <c:showVal val="0"/>
          <c:showCatName val="0"/>
          <c:showSerName val="0"/>
          <c:showPercent val="0"/>
          <c:showBubbleSize val="0"/>
        </c:dLbls>
        <c:gapWidth val="219"/>
        <c:overlap val="-27"/>
        <c:axId val="4447695"/>
        <c:axId val="4448175"/>
      </c:barChart>
      <c:catAx>
        <c:axId val="4447695"/>
        <c:scaling>
          <c:orientation val="minMax"/>
        </c:scaling>
        <c:delete val="1"/>
        <c:axPos val="b"/>
        <c:numFmt formatCode="General" sourceLinked="1"/>
        <c:majorTickMark val="none"/>
        <c:minorTickMark val="none"/>
        <c:tickLblPos val="nextTo"/>
        <c:crossAx val="4448175"/>
        <c:crosses val="autoZero"/>
        <c:auto val="1"/>
        <c:lblAlgn val="ctr"/>
        <c:lblOffset val="100"/>
        <c:noMultiLvlLbl val="0"/>
      </c:catAx>
      <c:valAx>
        <c:axId val="444817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l">
                  <a:defRPr sz="1000" b="0" i="0" u="none" strike="noStrike" kern="1200" baseline="0">
                    <a:solidFill>
                      <a:schemeClr val="tx1">
                        <a:lumMod val="65000"/>
                        <a:lumOff val="35000"/>
                      </a:schemeClr>
                    </a:solidFill>
                    <a:latin typeface="+mn-lt"/>
                    <a:ea typeface="+mn-ea"/>
                    <a:cs typeface="+mn-cs"/>
                  </a:defRPr>
                </a:pPr>
                <a:r>
                  <a:rPr lang="en-IN"/>
                  <a:t>Rainfall (mm)</a:t>
                </a:r>
              </a:p>
              <a:p>
                <a:pPr algn="l">
                  <a:defRPr/>
                </a:pPr>
                <a:endParaRPr lang="en-IN"/>
              </a:p>
            </c:rich>
          </c:tx>
          <c:layout>
            <c:manualLayout>
              <c:xMode val="edge"/>
              <c:yMode val="edge"/>
              <c:x val="4.7183721616042465E-2"/>
              <c:y val="0.28383439758671952"/>
            </c:manualLayout>
          </c:layout>
          <c:overlay val="0"/>
          <c:spPr>
            <a:noFill/>
            <a:ln>
              <a:noFill/>
            </a:ln>
            <a:effectLst/>
          </c:spPr>
          <c:txPr>
            <a:bodyPr rot="-5400000" spcFirstLastPara="1" vertOverflow="ellipsis" vert="horz" wrap="square" anchor="ctr" anchorCtr="1"/>
            <a:lstStyle/>
            <a:p>
              <a:pPr algn="l">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476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accent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69570121612219"/>
          <c:y val="5.4083288263926443E-2"/>
          <c:w val="0.82645687632327369"/>
          <c:h val="0.76021812173424241"/>
        </c:manualLayout>
      </c:layout>
      <c:barChart>
        <c:barDir val="col"/>
        <c:grouping val="clustered"/>
        <c:varyColors val="0"/>
        <c:ser>
          <c:idx val="0"/>
          <c:order val="0"/>
          <c:tx>
            <c:v>1-hour</c:v>
          </c:tx>
          <c:spPr>
            <a:solidFill>
              <a:schemeClr val="accent1"/>
            </a:solidFill>
            <a:ln>
              <a:noFill/>
            </a:ln>
            <a:effectLst/>
          </c:spPr>
          <c:invertIfNegative val="0"/>
          <c:cat>
            <c:strRef>
              <c:f>[Comparison.xlsx]Sheet1!$H$41</c:f>
              <c:strCache>
                <c:ptCount val="1"/>
                <c:pt idx="0">
                  <c:v>Arranged Rainfall</c:v>
                </c:pt>
              </c:strCache>
            </c:strRef>
          </c:cat>
          <c:val>
            <c:numRef>
              <c:f>[Comparison.xlsx]Sheet1!$H$42</c:f>
              <c:numCache>
                <c:formatCode>General</c:formatCode>
                <c:ptCount val="1"/>
                <c:pt idx="0">
                  <c:v>87.574280000000002</c:v>
                </c:pt>
              </c:numCache>
            </c:numRef>
          </c:val>
          <c:extLst>
            <c:ext xmlns:c16="http://schemas.microsoft.com/office/drawing/2014/chart" uri="{C3380CC4-5D6E-409C-BE32-E72D297353CC}">
              <c16:uniqueId val="{00000000-3BEA-4BB9-B995-EBD70B29ADAB}"/>
            </c:ext>
          </c:extLst>
        </c:ser>
        <c:ser>
          <c:idx val="1"/>
          <c:order val="1"/>
          <c:tx>
            <c:v>2-hour</c:v>
          </c:tx>
          <c:spPr>
            <a:solidFill>
              <a:schemeClr val="accent2"/>
            </a:solidFill>
            <a:ln>
              <a:noFill/>
            </a:ln>
            <a:effectLst/>
          </c:spPr>
          <c:invertIfNegative val="0"/>
          <c:cat>
            <c:strRef>
              <c:f>[Comparison.xlsx]Sheet1!$H$41</c:f>
              <c:strCache>
                <c:ptCount val="1"/>
                <c:pt idx="0">
                  <c:v>Arranged Rainfall</c:v>
                </c:pt>
              </c:strCache>
            </c:strRef>
          </c:cat>
          <c:val>
            <c:numRef>
              <c:f>[Comparison.xlsx]Sheet1!$H$43</c:f>
              <c:numCache>
                <c:formatCode>General</c:formatCode>
                <c:ptCount val="1"/>
                <c:pt idx="0">
                  <c:v>114.48650000000001</c:v>
                </c:pt>
              </c:numCache>
            </c:numRef>
          </c:val>
          <c:extLst>
            <c:ext xmlns:c16="http://schemas.microsoft.com/office/drawing/2014/chart" uri="{C3380CC4-5D6E-409C-BE32-E72D297353CC}">
              <c16:uniqueId val="{00000001-3BEA-4BB9-B995-EBD70B29ADAB}"/>
            </c:ext>
          </c:extLst>
        </c:ser>
        <c:ser>
          <c:idx val="2"/>
          <c:order val="2"/>
          <c:tx>
            <c:v>3-hour</c:v>
          </c:tx>
          <c:spPr>
            <a:solidFill>
              <a:schemeClr val="accent3"/>
            </a:solidFill>
            <a:ln>
              <a:noFill/>
            </a:ln>
            <a:effectLst/>
          </c:spPr>
          <c:invertIfNegative val="0"/>
          <c:cat>
            <c:strRef>
              <c:f>[Comparison.xlsx]Sheet1!$H$41</c:f>
              <c:strCache>
                <c:ptCount val="1"/>
                <c:pt idx="0">
                  <c:v>Arranged Rainfall</c:v>
                </c:pt>
              </c:strCache>
            </c:strRef>
          </c:cat>
          <c:val>
            <c:numRef>
              <c:f>[Comparison.xlsx]Sheet1!$H$44</c:f>
              <c:numCache>
                <c:formatCode>General</c:formatCode>
                <c:ptCount val="1"/>
                <c:pt idx="0">
                  <c:v>132.03460000000001</c:v>
                </c:pt>
              </c:numCache>
            </c:numRef>
          </c:val>
          <c:extLst>
            <c:ext xmlns:c16="http://schemas.microsoft.com/office/drawing/2014/chart" uri="{C3380CC4-5D6E-409C-BE32-E72D297353CC}">
              <c16:uniqueId val="{00000002-3BEA-4BB9-B995-EBD70B29ADAB}"/>
            </c:ext>
          </c:extLst>
        </c:ser>
        <c:ser>
          <c:idx val="3"/>
          <c:order val="3"/>
          <c:tx>
            <c:v>4-hour</c:v>
          </c:tx>
          <c:spPr>
            <a:solidFill>
              <a:schemeClr val="accent4"/>
            </a:solidFill>
            <a:ln>
              <a:noFill/>
            </a:ln>
            <a:effectLst/>
          </c:spPr>
          <c:invertIfNegative val="0"/>
          <c:cat>
            <c:strRef>
              <c:f>[Comparison.xlsx]Sheet1!$H$41</c:f>
              <c:strCache>
                <c:ptCount val="1"/>
                <c:pt idx="0">
                  <c:v>Arranged Rainfall</c:v>
                </c:pt>
              </c:strCache>
            </c:strRef>
          </c:cat>
          <c:val>
            <c:numRef>
              <c:f>[Comparison.xlsx]Sheet1!$H$45</c:f>
              <c:numCache>
                <c:formatCode>General</c:formatCode>
                <c:ptCount val="1"/>
                <c:pt idx="0">
                  <c:v>121.0232</c:v>
                </c:pt>
              </c:numCache>
            </c:numRef>
          </c:val>
          <c:extLst>
            <c:ext xmlns:c16="http://schemas.microsoft.com/office/drawing/2014/chart" uri="{C3380CC4-5D6E-409C-BE32-E72D297353CC}">
              <c16:uniqueId val="{00000003-3BEA-4BB9-B995-EBD70B29ADAB}"/>
            </c:ext>
          </c:extLst>
        </c:ser>
        <c:ser>
          <c:idx val="4"/>
          <c:order val="4"/>
          <c:tx>
            <c:v>5-hour</c:v>
          </c:tx>
          <c:spPr>
            <a:solidFill>
              <a:schemeClr val="accent5"/>
            </a:solidFill>
            <a:ln>
              <a:noFill/>
            </a:ln>
            <a:effectLst/>
          </c:spPr>
          <c:invertIfNegative val="0"/>
          <c:cat>
            <c:strRef>
              <c:f>[Comparison.xlsx]Sheet1!$H$41</c:f>
              <c:strCache>
                <c:ptCount val="1"/>
                <c:pt idx="0">
                  <c:v>Arranged Rainfall</c:v>
                </c:pt>
              </c:strCache>
            </c:strRef>
          </c:cat>
          <c:val>
            <c:numRef>
              <c:f>[Comparison.xlsx]Sheet1!$H$46</c:f>
              <c:numCache>
                <c:formatCode>General</c:formatCode>
                <c:ptCount val="1"/>
                <c:pt idx="0">
                  <c:v>105.7672</c:v>
                </c:pt>
              </c:numCache>
            </c:numRef>
          </c:val>
          <c:extLst>
            <c:ext xmlns:c16="http://schemas.microsoft.com/office/drawing/2014/chart" uri="{C3380CC4-5D6E-409C-BE32-E72D297353CC}">
              <c16:uniqueId val="{00000004-3BEA-4BB9-B995-EBD70B29ADAB}"/>
            </c:ext>
          </c:extLst>
        </c:ser>
        <c:ser>
          <c:idx val="5"/>
          <c:order val="5"/>
          <c:tx>
            <c:v>6-hour</c:v>
          </c:tx>
          <c:spPr>
            <a:solidFill>
              <a:schemeClr val="accent6"/>
            </a:solidFill>
            <a:ln>
              <a:noFill/>
            </a:ln>
            <a:effectLst/>
          </c:spPr>
          <c:invertIfNegative val="0"/>
          <c:cat>
            <c:strRef>
              <c:f>[Comparison.xlsx]Sheet1!$H$41</c:f>
              <c:strCache>
                <c:ptCount val="1"/>
                <c:pt idx="0">
                  <c:v>Arranged Rainfall</c:v>
                </c:pt>
              </c:strCache>
            </c:strRef>
          </c:cat>
          <c:val>
            <c:numRef>
              <c:f>[Comparison.xlsx]Sheet1!$H$47</c:f>
              <c:numCache>
                <c:formatCode>General</c:formatCode>
                <c:ptCount val="1"/>
                <c:pt idx="0">
                  <c:v>67.414163338850244</c:v>
                </c:pt>
              </c:numCache>
            </c:numRef>
          </c:val>
          <c:extLst>
            <c:ext xmlns:c16="http://schemas.microsoft.com/office/drawing/2014/chart" uri="{C3380CC4-5D6E-409C-BE32-E72D297353CC}">
              <c16:uniqueId val="{00000005-3BEA-4BB9-B995-EBD70B29ADAB}"/>
            </c:ext>
          </c:extLst>
        </c:ser>
        <c:dLbls>
          <c:showLegendKey val="0"/>
          <c:showVal val="0"/>
          <c:showCatName val="0"/>
          <c:showSerName val="0"/>
          <c:showPercent val="0"/>
          <c:showBubbleSize val="0"/>
        </c:dLbls>
        <c:gapWidth val="219"/>
        <c:overlap val="-27"/>
        <c:axId val="2044543519"/>
        <c:axId val="2044531519"/>
      </c:barChart>
      <c:catAx>
        <c:axId val="2044543519"/>
        <c:scaling>
          <c:orientation val="minMax"/>
        </c:scaling>
        <c:delete val="1"/>
        <c:axPos val="b"/>
        <c:numFmt formatCode="General" sourceLinked="1"/>
        <c:majorTickMark val="none"/>
        <c:minorTickMark val="none"/>
        <c:tickLblPos val="nextTo"/>
        <c:crossAx val="2044531519"/>
        <c:crosses val="autoZero"/>
        <c:auto val="1"/>
        <c:lblAlgn val="ctr"/>
        <c:lblOffset val="100"/>
        <c:noMultiLvlLbl val="0"/>
      </c:catAx>
      <c:valAx>
        <c:axId val="204453151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Rainfall</a:t>
                </a:r>
                <a:r>
                  <a:rPr lang="en-IN" baseline="0"/>
                  <a:t> (mm)</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445435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solidFill>
        <a:schemeClr val="accent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AF52DE-5B33-462C-A333-4273B794CCDB}"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12CE4011-6004-46D6-836C-5D9FDCBC9AA5}">
      <dgm:prSet custT="1"/>
      <dgm:spPr/>
      <dgm:t>
        <a:bodyPr/>
        <a:lstStyle/>
        <a:p>
          <a:r>
            <a:rPr lang="en-US" sz="1600" dirty="0"/>
            <a:t>Latitude</a:t>
          </a:r>
        </a:p>
      </dgm:t>
    </dgm:pt>
    <dgm:pt modelId="{9780C4AA-2C9F-4464-96D7-73FDDFB3937A}" type="parTrans" cxnId="{471A5758-CB39-4773-BD40-E392EDE77689}">
      <dgm:prSet/>
      <dgm:spPr/>
      <dgm:t>
        <a:bodyPr/>
        <a:lstStyle/>
        <a:p>
          <a:endParaRPr lang="en-US"/>
        </a:p>
      </dgm:t>
    </dgm:pt>
    <dgm:pt modelId="{EEA1D48A-47D9-4B49-BF0B-B7C97FC04C2F}" type="sibTrans" cxnId="{471A5758-CB39-4773-BD40-E392EDE77689}">
      <dgm:prSet/>
      <dgm:spPr>
        <a:solidFill>
          <a:srgbClr val="5C8E26"/>
        </a:solidFill>
      </dgm:spPr>
      <dgm:t>
        <a:bodyPr/>
        <a:lstStyle/>
        <a:p>
          <a:endParaRPr lang="en-US"/>
        </a:p>
      </dgm:t>
    </dgm:pt>
    <dgm:pt modelId="{AA58D2E7-3240-4C45-9FEA-811B98598E7A}">
      <dgm:prSet custT="1"/>
      <dgm:spPr/>
      <dgm:t>
        <a:bodyPr/>
        <a:lstStyle/>
        <a:p>
          <a:r>
            <a:rPr lang="en-US" sz="1600" dirty="0"/>
            <a:t>Longitude</a:t>
          </a:r>
        </a:p>
      </dgm:t>
    </dgm:pt>
    <dgm:pt modelId="{B77CC460-525C-4C7B-AF65-E4CF5AB5EA5E}" type="parTrans" cxnId="{ED0059D1-CDD1-402A-ADE4-575BDC0D68C0}">
      <dgm:prSet/>
      <dgm:spPr/>
      <dgm:t>
        <a:bodyPr/>
        <a:lstStyle/>
        <a:p>
          <a:endParaRPr lang="en-US"/>
        </a:p>
      </dgm:t>
    </dgm:pt>
    <dgm:pt modelId="{1D05FEF5-622C-4814-85E1-D4843FD3A2CF}" type="sibTrans" cxnId="{ED0059D1-CDD1-402A-ADE4-575BDC0D68C0}">
      <dgm:prSet/>
      <dgm:spPr/>
      <dgm:t>
        <a:bodyPr/>
        <a:lstStyle/>
        <a:p>
          <a:endParaRPr lang="en-US"/>
        </a:p>
      </dgm:t>
    </dgm:pt>
    <dgm:pt modelId="{9EEFDF0D-0056-448E-B585-2E001EDD7CBD}">
      <dgm:prSet custT="1"/>
      <dgm:spPr>
        <a:solidFill>
          <a:schemeClr val="accent4">
            <a:lumMod val="75000"/>
          </a:schemeClr>
        </a:solidFill>
      </dgm:spPr>
      <dgm:t>
        <a:bodyPr/>
        <a:lstStyle/>
        <a:p>
          <a:r>
            <a:rPr lang="en-US" sz="1600" dirty="0"/>
            <a:t>Distance from the Sea</a:t>
          </a:r>
        </a:p>
      </dgm:t>
    </dgm:pt>
    <dgm:pt modelId="{17BBA115-D5DE-45E0-9494-4FF6625EAAEA}" type="parTrans" cxnId="{948D9E61-F8AD-4A17-9AC5-71873595655D}">
      <dgm:prSet/>
      <dgm:spPr/>
      <dgm:t>
        <a:bodyPr/>
        <a:lstStyle/>
        <a:p>
          <a:endParaRPr lang="en-US"/>
        </a:p>
      </dgm:t>
    </dgm:pt>
    <dgm:pt modelId="{D988BFFD-EE53-4615-816B-5335B6BC280C}" type="sibTrans" cxnId="{948D9E61-F8AD-4A17-9AC5-71873595655D}">
      <dgm:prSet/>
      <dgm:spPr/>
      <dgm:t>
        <a:bodyPr/>
        <a:lstStyle/>
        <a:p>
          <a:endParaRPr lang="en-US"/>
        </a:p>
      </dgm:t>
    </dgm:pt>
    <dgm:pt modelId="{4EA471D8-14F9-455C-8A76-CA6E5853912E}">
      <dgm:prSet custT="1"/>
      <dgm:spPr>
        <a:solidFill>
          <a:schemeClr val="accent5">
            <a:lumMod val="75000"/>
          </a:schemeClr>
        </a:solidFill>
      </dgm:spPr>
      <dgm:t>
        <a:bodyPr/>
        <a:lstStyle/>
        <a:p>
          <a:r>
            <a:rPr lang="en-US" sz="1600" dirty="0"/>
            <a:t>Elevation from the Mean Sea Level (MSL)</a:t>
          </a:r>
        </a:p>
      </dgm:t>
    </dgm:pt>
    <dgm:pt modelId="{8C9011E0-827F-4283-9B0C-7CDDAE78BA42}" type="parTrans" cxnId="{E984AFD5-486F-4CD2-ACEE-889367A94FA1}">
      <dgm:prSet/>
      <dgm:spPr/>
      <dgm:t>
        <a:bodyPr/>
        <a:lstStyle/>
        <a:p>
          <a:endParaRPr lang="en-US"/>
        </a:p>
      </dgm:t>
    </dgm:pt>
    <dgm:pt modelId="{FAD01698-89E5-410A-831D-0B0FCD4BA438}" type="sibTrans" cxnId="{E984AFD5-486F-4CD2-ACEE-889367A94FA1}">
      <dgm:prSet/>
      <dgm:spPr/>
      <dgm:t>
        <a:bodyPr/>
        <a:lstStyle/>
        <a:p>
          <a:endParaRPr lang="en-US"/>
        </a:p>
      </dgm:t>
    </dgm:pt>
    <dgm:pt modelId="{4FEA0574-F54F-4726-B478-022E6FBE6C25}">
      <dgm:prSet custT="1"/>
      <dgm:spPr/>
      <dgm:t>
        <a:bodyPr/>
        <a:lstStyle/>
        <a:p>
          <a:r>
            <a:rPr lang="en-US" sz="1600" dirty="0"/>
            <a:t>L-Mean</a:t>
          </a:r>
        </a:p>
      </dgm:t>
    </dgm:pt>
    <dgm:pt modelId="{BEFEE4B7-3AC8-41F3-A383-C30A56FFEA37}" type="parTrans" cxnId="{D5EC672B-D3E1-40A4-8B6B-D33964603A04}">
      <dgm:prSet/>
      <dgm:spPr/>
      <dgm:t>
        <a:bodyPr/>
        <a:lstStyle/>
        <a:p>
          <a:endParaRPr lang="en-US"/>
        </a:p>
      </dgm:t>
    </dgm:pt>
    <dgm:pt modelId="{B7ABB273-EADB-425E-A2D1-13761B3FE430}" type="sibTrans" cxnId="{D5EC672B-D3E1-40A4-8B6B-D33964603A04}">
      <dgm:prSet/>
      <dgm:spPr/>
      <dgm:t>
        <a:bodyPr/>
        <a:lstStyle/>
        <a:p>
          <a:endParaRPr lang="en-US"/>
        </a:p>
      </dgm:t>
    </dgm:pt>
    <dgm:pt modelId="{E41195C9-53F3-4B50-81DC-DC5FF8D9A68F}">
      <dgm:prSet custT="1"/>
      <dgm:spPr/>
      <dgm:t>
        <a:bodyPr/>
        <a:lstStyle/>
        <a:p>
          <a:r>
            <a:rPr lang="en-US" sz="1600" dirty="0"/>
            <a:t>Coefficient of L variation (L-CV)</a:t>
          </a:r>
        </a:p>
      </dgm:t>
    </dgm:pt>
    <dgm:pt modelId="{603E3F47-A64F-415C-8C8A-3603DA6ABAF2}" type="parTrans" cxnId="{E82314A6-0BC7-4246-A2F7-292DA070DA6D}">
      <dgm:prSet/>
      <dgm:spPr/>
      <dgm:t>
        <a:bodyPr/>
        <a:lstStyle/>
        <a:p>
          <a:endParaRPr lang="en-US"/>
        </a:p>
      </dgm:t>
    </dgm:pt>
    <dgm:pt modelId="{94CF4FEE-52A3-416A-8EF1-1FDB2AD11916}" type="sibTrans" cxnId="{E82314A6-0BC7-4246-A2F7-292DA070DA6D}">
      <dgm:prSet/>
      <dgm:spPr/>
      <dgm:t>
        <a:bodyPr/>
        <a:lstStyle/>
        <a:p>
          <a:endParaRPr lang="en-US"/>
        </a:p>
      </dgm:t>
    </dgm:pt>
    <dgm:pt modelId="{5D95C77A-9EE6-478C-A960-C52C8ED4C4E4}">
      <dgm:prSet custT="1"/>
      <dgm:spPr/>
      <dgm:t>
        <a:bodyPr/>
        <a:lstStyle/>
        <a:p>
          <a:r>
            <a:rPr lang="en-US" sz="1600" dirty="0"/>
            <a:t>L-Skew</a:t>
          </a:r>
        </a:p>
      </dgm:t>
    </dgm:pt>
    <dgm:pt modelId="{E558565C-74CE-4218-826A-951245E222A5}" type="parTrans" cxnId="{0662E776-7FAE-4093-9638-740B85B5B52E}">
      <dgm:prSet/>
      <dgm:spPr/>
      <dgm:t>
        <a:bodyPr/>
        <a:lstStyle/>
        <a:p>
          <a:endParaRPr lang="en-US"/>
        </a:p>
      </dgm:t>
    </dgm:pt>
    <dgm:pt modelId="{16A35CDF-BE40-4128-BF6D-5ABCA193DA09}" type="sibTrans" cxnId="{0662E776-7FAE-4093-9638-740B85B5B52E}">
      <dgm:prSet/>
      <dgm:spPr/>
      <dgm:t>
        <a:bodyPr/>
        <a:lstStyle/>
        <a:p>
          <a:endParaRPr lang="en-US"/>
        </a:p>
      </dgm:t>
    </dgm:pt>
    <dgm:pt modelId="{372C7DF4-D188-499B-AF2E-971878D1B75D}">
      <dgm:prSet custT="1"/>
      <dgm:spPr>
        <a:solidFill>
          <a:schemeClr val="accent4">
            <a:lumMod val="75000"/>
          </a:schemeClr>
        </a:solidFill>
      </dgm:spPr>
      <dgm:t>
        <a:bodyPr/>
        <a:lstStyle/>
        <a:p>
          <a:r>
            <a:rPr lang="en-US" sz="1600" dirty="0"/>
            <a:t>L-Kurtosis</a:t>
          </a:r>
        </a:p>
      </dgm:t>
    </dgm:pt>
    <dgm:pt modelId="{EEDB0C87-AB3C-4A68-A909-0BACE0E2A1A3}" type="parTrans" cxnId="{FF7B9627-A89E-48ED-BD24-DF51E726DD6A}">
      <dgm:prSet/>
      <dgm:spPr/>
      <dgm:t>
        <a:bodyPr/>
        <a:lstStyle/>
        <a:p>
          <a:endParaRPr lang="en-US"/>
        </a:p>
      </dgm:t>
    </dgm:pt>
    <dgm:pt modelId="{62DAF047-6189-4FE3-9883-F192486FD7F1}" type="sibTrans" cxnId="{FF7B9627-A89E-48ED-BD24-DF51E726DD6A}">
      <dgm:prSet/>
      <dgm:spPr/>
      <dgm:t>
        <a:bodyPr/>
        <a:lstStyle/>
        <a:p>
          <a:endParaRPr lang="en-US"/>
        </a:p>
      </dgm:t>
    </dgm:pt>
    <dgm:pt modelId="{FDAFF2E0-C130-4AB2-955A-58C04983A2B1}" type="pres">
      <dgm:prSet presAssocID="{FBAF52DE-5B33-462C-A333-4273B794CCDB}" presName="Name0" presStyleCnt="0">
        <dgm:presLayoutVars>
          <dgm:dir/>
          <dgm:resizeHandles val="exact"/>
        </dgm:presLayoutVars>
      </dgm:prSet>
      <dgm:spPr/>
    </dgm:pt>
    <dgm:pt modelId="{D68004B6-2F29-42DE-A2D8-58A45E551224}" type="pres">
      <dgm:prSet presAssocID="{FBAF52DE-5B33-462C-A333-4273B794CCDB}" presName="cycle" presStyleCnt="0"/>
      <dgm:spPr/>
    </dgm:pt>
    <dgm:pt modelId="{7A689771-2EB1-4209-B5A2-C0CBAC60F144}" type="pres">
      <dgm:prSet presAssocID="{12CE4011-6004-46D6-836C-5D9FDCBC9AA5}" presName="nodeFirstNode" presStyleLbl="node1" presStyleIdx="0" presStyleCnt="8">
        <dgm:presLayoutVars>
          <dgm:bulletEnabled val="1"/>
        </dgm:presLayoutVars>
      </dgm:prSet>
      <dgm:spPr/>
    </dgm:pt>
    <dgm:pt modelId="{15A6EA73-8C48-44D6-A76A-FBAFCD3BD5B4}" type="pres">
      <dgm:prSet presAssocID="{EEA1D48A-47D9-4B49-BF0B-B7C97FC04C2F}" presName="sibTransFirstNode" presStyleLbl="bgShp" presStyleIdx="0" presStyleCnt="1"/>
      <dgm:spPr/>
    </dgm:pt>
    <dgm:pt modelId="{72A87B74-4DDF-47D5-B82F-195B027D0776}" type="pres">
      <dgm:prSet presAssocID="{AA58D2E7-3240-4C45-9FEA-811B98598E7A}" presName="nodeFollowingNodes" presStyleLbl="node1" presStyleIdx="1" presStyleCnt="8">
        <dgm:presLayoutVars>
          <dgm:bulletEnabled val="1"/>
        </dgm:presLayoutVars>
      </dgm:prSet>
      <dgm:spPr/>
    </dgm:pt>
    <dgm:pt modelId="{B97D9EFF-11B8-442F-8751-B425B69CA3BB}" type="pres">
      <dgm:prSet presAssocID="{9EEFDF0D-0056-448E-B585-2E001EDD7CBD}" presName="nodeFollowingNodes" presStyleLbl="node1" presStyleIdx="2" presStyleCnt="8">
        <dgm:presLayoutVars>
          <dgm:bulletEnabled val="1"/>
        </dgm:presLayoutVars>
      </dgm:prSet>
      <dgm:spPr/>
    </dgm:pt>
    <dgm:pt modelId="{8D4E65B7-6AE0-4A47-9592-4E117D450697}" type="pres">
      <dgm:prSet presAssocID="{4EA471D8-14F9-455C-8A76-CA6E5853912E}" presName="nodeFollowingNodes" presStyleLbl="node1" presStyleIdx="3" presStyleCnt="8">
        <dgm:presLayoutVars>
          <dgm:bulletEnabled val="1"/>
        </dgm:presLayoutVars>
      </dgm:prSet>
      <dgm:spPr/>
    </dgm:pt>
    <dgm:pt modelId="{228F688D-C1E1-4CC1-82B2-39F7B9C3C7AE}" type="pres">
      <dgm:prSet presAssocID="{4FEA0574-F54F-4726-B478-022E6FBE6C25}" presName="nodeFollowingNodes" presStyleLbl="node1" presStyleIdx="4" presStyleCnt="8">
        <dgm:presLayoutVars>
          <dgm:bulletEnabled val="1"/>
        </dgm:presLayoutVars>
      </dgm:prSet>
      <dgm:spPr/>
    </dgm:pt>
    <dgm:pt modelId="{5AC16392-1072-42EE-9EF1-2B4F5BE98823}" type="pres">
      <dgm:prSet presAssocID="{E41195C9-53F3-4B50-81DC-DC5FF8D9A68F}" presName="nodeFollowingNodes" presStyleLbl="node1" presStyleIdx="5" presStyleCnt="8">
        <dgm:presLayoutVars>
          <dgm:bulletEnabled val="1"/>
        </dgm:presLayoutVars>
      </dgm:prSet>
      <dgm:spPr/>
    </dgm:pt>
    <dgm:pt modelId="{EB997E49-E828-4199-8376-11E7330AD281}" type="pres">
      <dgm:prSet presAssocID="{5D95C77A-9EE6-478C-A960-C52C8ED4C4E4}" presName="nodeFollowingNodes" presStyleLbl="node1" presStyleIdx="6" presStyleCnt="8">
        <dgm:presLayoutVars>
          <dgm:bulletEnabled val="1"/>
        </dgm:presLayoutVars>
      </dgm:prSet>
      <dgm:spPr/>
    </dgm:pt>
    <dgm:pt modelId="{AD5B4739-DDC2-4AA3-B9CE-72BFB2957D8C}" type="pres">
      <dgm:prSet presAssocID="{372C7DF4-D188-499B-AF2E-971878D1B75D}" presName="nodeFollowingNodes" presStyleLbl="node1" presStyleIdx="7" presStyleCnt="8">
        <dgm:presLayoutVars>
          <dgm:bulletEnabled val="1"/>
        </dgm:presLayoutVars>
      </dgm:prSet>
      <dgm:spPr/>
    </dgm:pt>
  </dgm:ptLst>
  <dgm:cxnLst>
    <dgm:cxn modelId="{58D57F10-7506-452B-A495-F2EAF36A5DDB}" type="presOf" srcId="{4EA471D8-14F9-455C-8A76-CA6E5853912E}" destId="{8D4E65B7-6AE0-4A47-9592-4E117D450697}" srcOrd="0" destOrd="0" presId="urn:microsoft.com/office/officeart/2005/8/layout/cycle3"/>
    <dgm:cxn modelId="{FF7B9627-A89E-48ED-BD24-DF51E726DD6A}" srcId="{FBAF52DE-5B33-462C-A333-4273B794CCDB}" destId="{372C7DF4-D188-499B-AF2E-971878D1B75D}" srcOrd="7" destOrd="0" parTransId="{EEDB0C87-AB3C-4A68-A909-0BACE0E2A1A3}" sibTransId="{62DAF047-6189-4FE3-9883-F192486FD7F1}"/>
    <dgm:cxn modelId="{D5EC672B-D3E1-40A4-8B6B-D33964603A04}" srcId="{FBAF52DE-5B33-462C-A333-4273B794CCDB}" destId="{4FEA0574-F54F-4726-B478-022E6FBE6C25}" srcOrd="4" destOrd="0" parTransId="{BEFEE4B7-3AC8-41F3-A383-C30A56FFEA37}" sibTransId="{B7ABB273-EADB-425E-A2D1-13761B3FE430}"/>
    <dgm:cxn modelId="{282D6C3D-D9C0-487A-AA87-CB45D44D2750}" type="presOf" srcId="{5D95C77A-9EE6-478C-A960-C52C8ED4C4E4}" destId="{EB997E49-E828-4199-8376-11E7330AD281}" srcOrd="0" destOrd="0" presId="urn:microsoft.com/office/officeart/2005/8/layout/cycle3"/>
    <dgm:cxn modelId="{948D9E61-F8AD-4A17-9AC5-71873595655D}" srcId="{FBAF52DE-5B33-462C-A333-4273B794CCDB}" destId="{9EEFDF0D-0056-448E-B585-2E001EDD7CBD}" srcOrd="2" destOrd="0" parTransId="{17BBA115-D5DE-45E0-9494-4FF6625EAAEA}" sibTransId="{D988BFFD-EE53-4615-816B-5335B6BC280C}"/>
    <dgm:cxn modelId="{4EFA1942-271E-462A-9DBD-BC92C372DFB9}" type="presOf" srcId="{12CE4011-6004-46D6-836C-5D9FDCBC9AA5}" destId="{7A689771-2EB1-4209-B5A2-C0CBAC60F144}" srcOrd="0" destOrd="0" presId="urn:microsoft.com/office/officeart/2005/8/layout/cycle3"/>
    <dgm:cxn modelId="{ACEAD944-EDD5-4ED7-927D-36D77FBE60DD}" type="presOf" srcId="{FBAF52DE-5B33-462C-A333-4273B794CCDB}" destId="{FDAFF2E0-C130-4AB2-955A-58C04983A2B1}" srcOrd="0" destOrd="0" presId="urn:microsoft.com/office/officeart/2005/8/layout/cycle3"/>
    <dgm:cxn modelId="{BB1C9B50-4EAB-40E8-80DC-AF1916D5CC42}" type="presOf" srcId="{4FEA0574-F54F-4726-B478-022E6FBE6C25}" destId="{228F688D-C1E1-4CC1-82B2-39F7B9C3C7AE}" srcOrd="0" destOrd="0" presId="urn:microsoft.com/office/officeart/2005/8/layout/cycle3"/>
    <dgm:cxn modelId="{0662E776-7FAE-4093-9638-740B85B5B52E}" srcId="{FBAF52DE-5B33-462C-A333-4273B794CCDB}" destId="{5D95C77A-9EE6-478C-A960-C52C8ED4C4E4}" srcOrd="6" destOrd="0" parTransId="{E558565C-74CE-4218-826A-951245E222A5}" sibTransId="{16A35CDF-BE40-4128-BF6D-5ABCA193DA09}"/>
    <dgm:cxn modelId="{471A5758-CB39-4773-BD40-E392EDE77689}" srcId="{FBAF52DE-5B33-462C-A333-4273B794CCDB}" destId="{12CE4011-6004-46D6-836C-5D9FDCBC9AA5}" srcOrd="0" destOrd="0" parTransId="{9780C4AA-2C9F-4464-96D7-73FDDFB3937A}" sibTransId="{EEA1D48A-47D9-4B49-BF0B-B7C97FC04C2F}"/>
    <dgm:cxn modelId="{71326D8C-1DF8-4923-A2C8-EA2F59771373}" type="presOf" srcId="{E41195C9-53F3-4B50-81DC-DC5FF8D9A68F}" destId="{5AC16392-1072-42EE-9EF1-2B4F5BE98823}" srcOrd="0" destOrd="0" presId="urn:microsoft.com/office/officeart/2005/8/layout/cycle3"/>
    <dgm:cxn modelId="{A631AA9A-3F88-4FEF-870C-E2063F535169}" type="presOf" srcId="{EEA1D48A-47D9-4B49-BF0B-B7C97FC04C2F}" destId="{15A6EA73-8C48-44D6-A76A-FBAFCD3BD5B4}" srcOrd="0" destOrd="0" presId="urn:microsoft.com/office/officeart/2005/8/layout/cycle3"/>
    <dgm:cxn modelId="{E82314A6-0BC7-4246-A2F7-292DA070DA6D}" srcId="{FBAF52DE-5B33-462C-A333-4273B794CCDB}" destId="{E41195C9-53F3-4B50-81DC-DC5FF8D9A68F}" srcOrd="5" destOrd="0" parTransId="{603E3F47-A64F-415C-8C8A-3603DA6ABAF2}" sibTransId="{94CF4FEE-52A3-416A-8EF1-1FDB2AD11916}"/>
    <dgm:cxn modelId="{56E420B5-9380-4A6F-A953-F075734AA130}" type="presOf" srcId="{372C7DF4-D188-499B-AF2E-971878D1B75D}" destId="{AD5B4739-DDC2-4AA3-B9CE-72BFB2957D8C}" srcOrd="0" destOrd="0" presId="urn:microsoft.com/office/officeart/2005/8/layout/cycle3"/>
    <dgm:cxn modelId="{DD5925BC-72A4-4AE7-9077-632194C683E8}" type="presOf" srcId="{AA58D2E7-3240-4C45-9FEA-811B98598E7A}" destId="{72A87B74-4DDF-47D5-B82F-195B027D0776}" srcOrd="0" destOrd="0" presId="urn:microsoft.com/office/officeart/2005/8/layout/cycle3"/>
    <dgm:cxn modelId="{ED0059D1-CDD1-402A-ADE4-575BDC0D68C0}" srcId="{FBAF52DE-5B33-462C-A333-4273B794CCDB}" destId="{AA58D2E7-3240-4C45-9FEA-811B98598E7A}" srcOrd="1" destOrd="0" parTransId="{B77CC460-525C-4C7B-AF65-E4CF5AB5EA5E}" sibTransId="{1D05FEF5-622C-4814-85E1-D4843FD3A2CF}"/>
    <dgm:cxn modelId="{E984AFD5-486F-4CD2-ACEE-889367A94FA1}" srcId="{FBAF52DE-5B33-462C-A333-4273B794CCDB}" destId="{4EA471D8-14F9-455C-8A76-CA6E5853912E}" srcOrd="3" destOrd="0" parTransId="{8C9011E0-827F-4283-9B0C-7CDDAE78BA42}" sibTransId="{FAD01698-89E5-410A-831D-0B0FCD4BA438}"/>
    <dgm:cxn modelId="{3F0446FA-50C2-43C9-BDBB-9C81DA6A5E04}" type="presOf" srcId="{9EEFDF0D-0056-448E-B585-2E001EDD7CBD}" destId="{B97D9EFF-11B8-442F-8751-B425B69CA3BB}" srcOrd="0" destOrd="0" presId="urn:microsoft.com/office/officeart/2005/8/layout/cycle3"/>
    <dgm:cxn modelId="{9CB1F642-FD6A-4525-9250-729716277D7C}" type="presParOf" srcId="{FDAFF2E0-C130-4AB2-955A-58C04983A2B1}" destId="{D68004B6-2F29-42DE-A2D8-58A45E551224}" srcOrd="0" destOrd="0" presId="urn:microsoft.com/office/officeart/2005/8/layout/cycle3"/>
    <dgm:cxn modelId="{F1BDE276-97FB-4305-8793-C65C82894AC7}" type="presParOf" srcId="{D68004B6-2F29-42DE-A2D8-58A45E551224}" destId="{7A689771-2EB1-4209-B5A2-C0CBAC60F144}" srcOrd="0" destOrd="0" presId="urn:microsoft.com/office/officeart/2005/8/layout/cycle3"/>
    <dgm:cxn modelId="{9FF57098-9468-4313-87EC-C5C39C11612C}" type="presParOf" srcId="{D68004B6-2F29-42DE-A2D8-58A45E551224}" destId="{15A6EA73-8C48-44D6-A76A-FBAFCD3BD5B4}" srcOrd="1" destOrd="0" presId="urn:microsoft.com/office/officeart/2005/8/layout/cycle3"/>
    <dgm:cxn modelId="{1158B2B2-8A06-423A-9F26-52AA33DCDCB3}" type="presParOf" srcId="{D68004B6-2F29-42DE-A2D8-58A45E551224}" destId="{72A87B74-4DDF-47D5-B82F-195B027D0776}" srcOrd="2" destOrd="0" presId="urn:microsoft.com/office/officeart/2005/8/layout/cycle3"/>
    <dgm:cxn modelId="{2F82FA3F-0700-4A35-BDE6-D38A3FB40757}" type="presParOf" srcId="{D68004B6-2F29-42DE-A2D8-58A45E551224}" destId="{B97D9EFF-11B8-442F-8751-B425B69CA3BB}" srcOrd="3" destOrd="0" presId="urn:microsoft.com/office/officeart/2005/8/layout/cycle3"/>
    <dgm:cxn modelId="{3F5F1B36-DA1D-4A8D-A31E-55C95CDBF205}" type="presParOf" srcId="{D68004B6-2F29-42DE-A2D8-58A45E551224}" destId="{8D4E65B7-6AE0-4A47-9592-4E117D450697}" srcOrd="4" destOrd="0" presId="urn:microsoft.com/office/officeart/2005/8/layout/cycle3"/>
    <dgm:cxn modelId="{E69DA987-5767-4DDF-8519-EF32B40F8184}" type="presParOf" srcId="{D68004B6-2F29-42DE-A2D8-58A45E551224}" destId="{228F688D-C1E1-4CC1-82B2-39F7B9C3C7AE}" srcOrd="5" destOrd="0" presId="urn:microsoft.com/office/officeart/2005/8/layout/cycle3"/>
    <dgm:cxn modelId="{EE9E2838-1747-4E20-A994-5F311A980DCD}" type="presParOf" srcId="{D68004B6-2F29-42DE-A2D8-58A45E551224}" destId="{5AC16392-1072-42EE-9EF1-2B4F5BE98823}" srcOrd="6" destOrd="0" presId="urn:microsoft.com/office/officeart/2005/8/layout/cycle3"/>
    <dgm:cxn modelId="{4E6FC20E-8513-496C-977A-93A18F5EA9C7}" type="presParOf" srcId="{D68004B6-2F29-42DE-A2D8-58A45E551224}" destId="{EB997E49-E828-4199-8376-11E7330AD281}" srcOrd="7" destOrd="0" presId="urn:microsoft.com/office/officeart/2005/8/layout/cycle3"/>
    <dgm:cxn modelId="{99BF6B99-0D82-495B-9DD1-491797D16DF1}" type="presParOf" srcId="{D68004B6-2F29-42DE-A2D8-58A45E551224}" destId="{AD5B4739-DDC2-4AA3-B9CE-72BFB2957D8C}" srcOrd="8" destOrd="0" presId="urn:microsoft.com/office/officeart/2005/8/layout/cycle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4FD6E0-CE3D-43B9-9739-75AFB0C1F71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CE65840-8807-43B0-93F8-10901481F0D7}">
      <dgm:prSet/>
      <dgm:spPr/>
      <dgm:t>
        <a:bodyPr/>
        <a:lstStyle/>
        <a:p>
          <a:pPr>
            <a:lnSpc>
              <a:spcPct val="100000"/>
            </a:lnSpc>
          </a:pPr>
          <a:r>
            <a:rPr lang="en-IN" b="0" dirty="0">
              <a:latin typeface="Calibri" panose="020F0502020204030204" pitchFamily="34" charset="0"/>
              <a:cs typeface="Calibri" panose="020F0502020204030204" pitchFamily="34" charset="0"/>
            </a:rPr>
            <a:t>Competitive Agglomeration (CA) </a:t>
          </a:r>
          <a:r>
            <a:rPr lang="en-IN" dirty="0">
              <a:latin typeface="Calibri" panose="020F0502020204030204" pitchFamily="34" charset="0"/>
              <a:cs typeface="Calibri" panose="020F0502020204030204" pitchFamily="34" charset="0"/>
            </a:rPr>
            <a:t>is an fuzzy algorithm used to make clusters of different shapes in machine learning. The algorithm aims to group similar data points into clusters. </a:t>
          </a:r>
          <a:endParaRPr lang="en-US" dirty="0">
            <a:latin typeface="Calibri" panose="020F0502020204030204" pitchFamily="34" charset="0"/>
            <a:cs typeface="Calibri" panose="020F0502020204030204" pitchFamily="34" charset="0"/>
          </a:endParaRPr>
        </a:p>
      </dgm:t>
    </dgm:pt>
    <dgm:pt modelId="{B3D9811D-6374-4DE0-BBEA-2FD557154274}" type="parTrans" cxnId="{65AE6274-AD58-4451-9406-09C9494D500B}">
      <dgm:prSet/>
      <dgm:spPr/>
      <dgm:t>
        <a:bodyPr/>
        <a:lstStyle/>
        <a:p>
          <a:endParaRPr lang="en-US"/>
        </a:p>
      </dgm:t>
    </dgm:pt>
    <dgm:pt modelId="{48B8B4F6-EAEF-4E76-9982-D3234E0C9FAC}" type="sibTrans" cxnId="{65AE6274-AD58-4451-9406-09C9494D500B}">
      <dgm:prSet/>
      <dgm:spPr/>
      <dgm:t>
        <a:bodyPr/>
        <a:lstStyle/>
        <a:p>
          <a:endParaRPr lang="en-US"/>
        </a:p>
      </dgm:t>
    </dgm:pt>
    <dgm:pt modelId="{DA3638E9-1A9D-4AC2-A892-7EDC4DF36652}">
      <dgm:prSet/>
      <dgm:spPr/>
      <dgm:t>
        <a:bodyPr/>
        <a:lstStyle/>
        <a:p>
          <a:pPr>
            <a:lnSpc>
              <a:spcPct val="100000"/>
            </a:lnSpc>
          </a:pPr>
          <a:r>
            <a:rPr lang="en-IN" dirty="0">
              <a:latin typeface="Calibri" panose="020F0502020204030204" pitchFamily="34" charset="0"/>
              <a:cs typeface="Calibri" panose="020F0502020204030204" pitchFamily="34" charset="0"/>
            </a:rPr>
            <a:t>Initially, it creates a large number of small clusters. As the algorithm proceeds, these clusters compete for data points, the clusters which lose the competition vanish, and the optimum number of clusters is reached. </a:t>
          </a:r>
          <a:endParaRPr lang="en-US" dirty="0">
            <a:latin typeface="Calibri" panose="020F0502020204030204" pitchFamily="34" charset="0"/>
            <a:cs typeface="Calibri" panose="020F0502020204030204" pitchFamily="34" charset="0"/>
          </a:endParaRPr>
        </a:p>
      </dgm:t>
    </dgm:pt>
    <dgm:pt modelId="{622CBC57-BB6B-4C4C-A236-964D017C49E7}" type="parTrans" cxnId="{654B81F7-8D5A-4BD8-8C1E-77E082D6BFD2}">
      <dgm:prSet/>
      <dgm:spPr/>
      <dgm:t>
        <a:bodyPr/>
        <a:lstStyle/>
        <a:p>
          <a:endParaRPr lang="en-US"/>
        </a:p>
      </dgm:t>
    </dgm:pt>
    <dgm:pt modelId="{AA194E91-2CEE-4A9E-9C41-7CA6CDFA4EC7}" type="sibTrans" cxnId="{654B81F7-8D5A-4BD8-8C1E-77E082D6BFD2}">
      <dgm:prSet/>
      <dgm:spPr/>
      <dgm:t>
        <a:bodyPr/>
        <a:lstStyle/>
        <a:p>
          <a:endParaRPr lang="en-US"/>
        </a:p>
      </dgm:t>
    </dgm:pt>
    <dgm:pt modelId="{FE5AAA3C-0D30-4B07-86AF-CE7C52F6BD97}">
      <dgm:prSet/>
      <dgm:spPr/>
      <dgm:t>
        <a:bodyPr/>
        <a:lstStyle/>
        <a:p>
          <a:pPr>
            <a:lnSpc>
              <a:spcPct val="100000"/>
            </a:lnSpc>
          </a:pPr>
          <a:r>
            <a:rPr lang="en-IN" dirty="0">
              <a:latin typeface="Calibri" panose="020F0502020204030204" pitchFamily="34" charset="0"/>
              <a:cs typeface="Calibri" panose="020F0502020204030204" pitchFamily="34" charset="0"/>
            </a:rPr>
            <a:t>Here, the effect of initialization is very less compared to the other traditional clustering methods, and premature commitment to a particular cluster is also avoided.</a:t>
          </a:r>
          <a:endParaRPr lang="en-US" dirty="0">
            <a:latin typeface="Calibri" panose="020F0502020204030204" pitchFamily="34" charset="0"/>
            <a:cs typeface="Calibri" panose="020F0502020204030204" pitchFamily="34" charset="0"/>
          </a:endParaRPr>
        </a:p>
      </dgm:t>
    </dgm:pt>
    <dgm:pt modelId="{5C1038E2-025E-48B9-9CF2-FAD796F290C3}" type="parTrans" cxnId="{1CF1B607-73B0-4C1A-8177-3B454E18D432}">
      <dgm:prSet/>
      <dgm:spPr/>
      <dgm:t>
        <a:bodyPr/>
        <a:lstStyle/>
        <a:p>
          <a:endParaRPr lang="en-US"/>
        </a:p>
      </dgm:t>
    </dgm:pt>
    <dgm:pt modelId="{E221DCC4-7240-469F-BFA9-E4A6DFB521D9}" type="sibTrans" cxnId="{1CF1B607-73B0-4C1A-8177-3B454E18D432}">
      <dgm:prSet/>
      <dgm:spPr/>
      <dgm:t>
        <a:bodyPr/>
        <a:lstStyle/>
        <a:p>
          <a:endParaRPr lang="en-US"/>
        </a:p>
      </dgm:t>
    </dgm:pt>
    <dgm:pt modelId="{6FC6CB37-C664-45FD-AEFC-598BB83048D5}" type="pres">
      <dgm:prSet presAssocID="{EC4FD6E0-CE3D-43B9-9739-75AFB0C1F71A}" presName="root" presStyleCnt="0">
        <dgm:presLayoutVars>
          <dgm:dir/>
          <dgm:resizeHandles val="exact"/>
        </dgm:presLayoutVars>
      </dgm:prSet>
      <dgm:spPr/>
    </dgm:pt>
    <dgm:pt modelId="{32E8CAE5-29A3-4D25-AA69-C84D65E10012}" type="pres">
      <dgm:prSet presAssocID="{1CE65840-8807-43B0-93F8-10901481F0D7}" presName="compNode" presStyleCnt="0"/>
      <dgm:spPr/>
    </dgm:pt>
    <dgm:pt modelId="{7751AE90-DA73-4707-BF78-E9BCB55DE591}" type="pres">
      <dgm:prSet presAssocID="{1CE65840-8807-43B0-93F8-10901481F0D7}" presName="bgRect" presStyleLbl="bgShp" presStyleIdx="0" presStyleCnt="3"/>
      <dgm:spPr>
        <a:solidFill>
          <a:schemeClr val="accent2">
            <a:lumMod val="20000"/>
            <a:lumOff val="80000"/>
          </a:schemeClr>
        </a:solidFill>
      </dgm:spPr>
    </dgm:pt>
    <dgm:pt modelId="{6EBCBF8C-4DA7-405F-ADB4-D16AFFA30A1E}" type="pres">
      <dgm:prSet presAssocID="{1CE65840-8807-43B0-93F8-10901481F0D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D46ADFE7-DA55-4372-A434-F890C723161F}" type="pres">
      <dgm:prSet presAssocID="{1CE65840-8807-43B0-93F8-10901481F0D7}" presName="spaceRect" presStyleCnt="0"/>
      <dgm:spPr/>
    </dgm:pt>
    <dgm:pt modelId="{7AD0EA18-8DEE-408C-82B0-EEC8BF70F0C3}" type="pres">
      <dgm:prSet presAssocID="{1CE65840-8807-43B0-93F8-10901481F0D7}" presName="parTx" presStyleLbl="revTx" presStyleIdx="0" presStyleCnt="3">
        <dgm:presLayoutVars>
          <dgm:chMax val="0"/>
          <dgm:chPref val="0"/>
        </dgm:presLayoutVars>
      </dgm:prSet>
      <dgm:spPr/>
    </dgm:pt>
    <dgm:pt modelId="{AE9B0A32-F650-4085-840C-A83EC3F899A8}" type="pres">
      <dgm:prSet presAssocID="{48B8B4F6-EAEF-4E76-9982-D3234E0C9FAC}" presName="sibTrans" presStyleCnt="0"/>
      <dgm:spPr/>
    </dgm:pt>
    <dgm:pt modelId="{E18B0CF4-CEAA-4D58-81EC-D8CECBABF562}" type="pres">
      <dgm:prSet presAssocID="{DA3638E9-1A9D-4AC2-A892-7EDC4DF36652}" presName="compNode" presStyleCnt="0"/>
      <dgm:spPr/>
    </dgm:pt>
    <dgm:pt modelId="{F6162E40-14F2-4FF8-BB13-6CA862834A0A}" type="pres">
      <dgm:prSet presAssocID="{DA3638E9-1A9D-4AC2-A892-7EDC4DF36652}" presName="bgRect" presStyleLbl="bgShp" presStyleIdx="1" presStyleCnt="3"/>
      <dgm:spPr>
        <a:solidFill>
          <a:schemeClr val="accent2">
            <a:lumMod val="20000"/>
            <a:lumOff val="80000"/>
          </a:schemeClr>
        </a:solidFill>
      </dgm:spPr>
    </dgm:pt>
    <dgm:pt modelId="{25FFA138-8D03-4A2F-A071-75670B86FC99}" type="pres">
      <dgm:prSet presAssocID="{DA3638E9-1A9D-4AC2-A892-7EDC4DF3665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ice"/>
        </a:ext>
      </dgm:extLst>
    </dgm:pt>
    <dgm:pt modelId="{993CC9AF-5E16-46BA-B880-95C10565690F}" type="pres">
      <dgm:prSet presAssocID="{DA3638E9-1A9D-4AC2-A892-7EDC4DF36652}" presName="spaceRect" presStyleCnt="0"/>
      <dgm:spPr/>
    </dgm:pt>
    <dgm:pt modelId="{A6F1EBED-35D3-4728-96CB-889DFFAF012F}" type="pres">
      <dgm:prSet presAssocID="{DA3638E9-1A9D-4AC2-A892-7EDC4DF36652}" presName="parTx" presStyleLbl="revTx" presStyleIdx="1" presStyleCnt="3">
        <dgm:presLayoutVars>
          <dgm:chMax val="0"/>
          <dgm:chPref val="0"/>
        </dgm:presLayoutVars>
      </dgm:prSet>
      <dgm:spPr/>
    </dgm:pt>
    <dgm:pt modelId="{025F11FC-1B9F-4A8E-8745-3D6132B494CF}" type="pres">
      <dgm:prSet presAssocID="{AA194E91-2CEE-4A9E-9C41-7CA6CDFA4EC7}" presName="sibTrans" presStyleCnt="0"/>
      <dgm:spPr/>
    </dgm:pt>
    <dgm:pt modelId="{2C1169F2-2A19-4E9A-AF04-7421BDB0EB93}" type="pres">
      <dgm:prSet presAssocID="{FE5AAA3C-0D30-4B07-86AF-CE7C52F6BD97}" presName="compNode" presStyleCnt="0"/>
      <dgm:spPr/>
    </dgm:pt>
    <dgm:pt modelId="{22199F16-EEFB-4C1A-B59E-C1CD9F0E37C6}" type="pres">
      <dgm:prSet presAssocID="{FE5AAA3C-0D30-4B07-86AF-CE7C52F6BD97}" presName="bgRect" presStyleLbl="bgShp" presStyleIdx="2" presStyleCnt="3"/>
      <dgm:spPr>
        <a:solidFill>
          <a:schemeClr val="accent2">
            <a:lumMod val="20000"/>
            <a:lumOff val="80000"/>
          </a:schemeClr>
        </a:solidFill>
      </dgm:spPr>
    </dgm:pt>
    <dgm:pt modelId="{E2136D6F-BD87-44B6-853F-6BC5DF3D424A}" type="pres">
      <dgm:prSet presAssocID="{FE5AAA3C-0D30-4B07-86AF-CE7C52F6BD9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esentation with Pie Chart"/>
        </a:ext>
      </dgm:extLst>
    </dgm:pt>
    <dgm:pt modelId="{795CE7D9-68CD-4689-8E53-D65667B814F7}" type="pres">
      <dgm:prSet presAssocID="{FE5AAA3C-0D30-4B07-86AF-CE7C52F6BD97}" presName="spaceRect" presStyleCnt="0"/>
      <dgm:spPr/>
    </dgm:pt>
    <dgm:pt modelId="{176AE93D-2742-48D8-A749-4DC9A9EA6A1D}" type="pres">
      <dgm:prSet presAssocID="{FE5AAA3C-0D30-4B07-86AF-CE7C52F6BD97}" presName="parTx" presStyleLbl="revTx" presStyleIdx="2" presStyleCnt="3">
        <dgm:presLayoutVars>
          <dgm:chMax val="0"/>
          <dgm:chPref val="0"/>
        </dgm:presLayoutVars>
      </dgm:prSet>
      <dgm:spPr/>
    </dgm:pt>
  </dgm:ptLst>
  <dgm:cxnLst>
    <dgm:cxn modelId="{1CF1B607-73B0-4C1A-8177-3B454E18D432}" srcId="{EC4FD6E0-CE3D-43B9-9739-75AFB0C1F71A}" destId="{FE5AAA3C-0D30-4B07-86AF-CE7C52F6BD97}" srcOrd="2" destOrd="0" parTransId="{5C1038E2-025E-48B9-9CF2-FAD796F290C3}" sibTransId="{E221DCC4-7240-469F-BFA9-E4A6DFB521D9}"/>
    <dgm:cxn modelId="{BD48C123-1231-42B6-B9DC-F4FAA02CDD23}" type="presOf" srcId="{FE5AAA3C-0D30-4B07-86AF-CE7C52F6BD97}" destId="{176AE93D-2742-48D8-A749-4DC9A9EA6A1D}" srcOrd="0" destOrd="0" presId="urn:microsoft.com/office/officeart/2018/2/layout/IconVerticalSolidList"/>
    <dgm:cxn modelId="{65AE6274-AD58-4451-9406-09C9494D500B}" srcId="{EC4FD6E0-CE3D-43B9-9739-75AFB0C1F71A}" destId="{1CE65840-8807-43B0-93F8-10901481F0D7}" srcOrd="0" destOrd="0" parTransId="{B3D9811D-6374-4DE0-BBEA-2FD557154274}" sibTransId="{48B8B4F6-EAEF-4E76-9982-D3234E0C9FAC}"/>
    <dgm:cxn modelId="{21A75381-AF35-4051-8928-0FCD801A41F3}" type="presOf" srcId="{DA3638E9-1A9D-4AC2-A892-7EDC4DF36652}" destId="{A6F1EBED-35D3-4728-96CB-889DFFAF012F}" srcOrd="0" destOrd="0" presId="urn:microsoft.com/office/officeart/2018/2/layout/IconVerticalSolidList"/>
    <dgm:cxn modelId="{F67E4CB6-7B4F-4B51-BCB8-C28E63F49A93}" type="presOf" srcId="{EC4FD6E0-CE3D-43B9-9739-75AFB0C1F71A}" destId="{6FC6CB37-C664-45FD-AEFC-598BB83048D5}" srcOrd="0" destOrd="0" presId="urn:microsoft.com/office/officeart/2018/2/layout/IconVerticalSolidList"/>
    <dgm:cxn modelId="{693EC0DA-7C81-486A-B381-6467843F5BBB}" type="presOf" srcId="{1CE65840-8807-43B0-93F8-10901481F0D7}" destId="{7AD0EA18-8DEE-408C-82B0-EEC8BF70F0C3}" srcOrd="0" destOrd="0" presId="urn:microsoft.com/office/officeart/2018/2/layout/IconVerticalSolidList"/>
    <dgm:cxn modelId="{654B81F7-8D5A-4BD8-8C1E-77E082D6BFD2}" srcId="{EC4FD6E0-CE3D-43B9-9739-75AFB0C1F71A}" destId="{DA3638E9-1A9D-4AC2-A892-7EDC4DF36652}" srcOrd="1" destOrd="0" parTransId="{622CBC57-BB6B-4C4C-A236-964D017C49E7}" sibTransId="{AA194E91-2CEE-4A9E-9C41-7CA6CDFA4EC7}"/>
    <dgm:cxn modelId="{9E01ECEC-8BA9-4FFD-8377-1D78F30386E6}" type="presParOf" srcId="{6FC6CB37-C664-45FD-AEFC-598BB83048D5}" destId="{32E8CAE5-29A3-4D25-AA69-C84D65E10012}" srcOrd="0" destOrd="0" presId="urn:microsoft.com/office/officeart/2018/2/layout/IconVerticalSolidList"/>
    <dgm:cxn modelId="{36FDBE66-36EC-4998-B699-D0D69F05F2EC}" type="presParOf" srcId="{32E8CAE5-29A3-4D25-AA69-C84D65E10012}" destId="{7751AE90-DA73-4707-BF78-E9BCB55DE591}" srcOrd="0" destOrd="0" presId="urn:microsoft.com/office/officeart/2018/2/layout/IconVerticalSolidList"/>
    <dgm:cxn modelId="{C522EA36-1E27-4E3F-BE4C-2EC279C1085A}" type="presParOf" srcId="{32E8CAE5-29A3-4D25-AA69-C84D65E10012}" destId="{6EBCBF8C-4DA7-405F-ADB4-D16AFFA30A1E}" srcOrd="1" destOrd="0" presId="urn:microsoft.com/office/officeart/2018/2/layout/IconVerticalSolidList"/>
    <dgm:cxn modelId="{674B2856-8CA7-44CB-B993-2C1B7A1E35C4}" type="presParOf" srcId="{32E8CAE5-29A3-4D25-AA69-C84D65E10012}" destId="{D46ADFE7-DA55-4372-A434-F890C723161F}" srcOrd="2" destOrd="0" presId="urn:microsoft.com/office/officeart/2018/2/layout/IconVerticalSolidList"/>
    <dgm:cxn modelId="{60CFC6EB-15A8-4A6B-A572-272D249ECB32}" type="presParOf" srcId="{32E8CAE5-29A3-4D25-AA69-C84D65E10012}" destId="{7AD0EA18-8DEE-408C-82B0-EEC8BF70F0C3}" srcOrd="3" destOrd="0" presId="urn:microsoft.com/office/officeart/2018/2/layout/IconVerticalSolidList"/>
    <dgm:cxn modelId="{CA73EA84-01D8-409A-A213-D3831D9129D5}" type="presParOf" srcId="{6FC6CB37-C664-45FD-AEFC-598BB83048D5}" destId="{AE9B0A32-F650-4085-840C-A83EC3F899A8}" srcOrd="1" destOrd="0" presId="urn:microsoft.com/office/officeart/2018/2/layout/IconVerticalSolidList"/>
    <dgm:cxn modelId="{90E5EB39-6B12-4790-95C6-1C58F7FE11E9}" type="presParOf" srcId="{6FC6CB37-C664-45FD-AEFC-598BB83048D5}" destId="{E18B0CF4-CEAA-4D58-81EC-D8CECBABF562}" srcOrd="2" destOrd="0" presId="urn:microsoft.com/office/officeart/2018/2/layout/IconVerticalSolidList"/>
    <dgm:cxn modelId="{8A4D80D9-1F0D-478A-BF48-FC8368FEB771}" type="presParOf" srcId="{E18B0CF4-CEAA-4D58-81EC-D8CECBABF562}" destId="{F6162E40-14F2-4FF8-BB13-6CA862834A0A}" srcOrd="0" destOrd="0" presId="urn:microsoft.com/office/officeart/2018/2/layout/IconVerticalSolidList"/>
    <dgm:cxn modelId="{392040D3-1D1A-4BC8-98E6-3B41D932C2A0}" type="presParOf" srcId="{E18B0CF4-CEAA-4D58-81EC-D8CECBABF562}" destId="{25FFA138-8D03-4A2F-A071-75670B86FC99}" srcOrd="1" destOrd="0" presId="urn:microsoft.com/office/officeart/2018/2/layout/IconVerticalSolidList"/>
    <dgm:cxn modelId="{11C1EA53-D1DA-4627-8D37-7BD2E68B9A87}" type="presParOf" srcId="{E18B0CF4-CEAA-4D58-81EC-D8CECBABF562}" destId="{993CC9AF-5E16-46BA-B880-95C10565690F}" srcOrd="2" destOrd="0" presId="urn:microsoft.com/office/officeart/2018/2/layout/IconVerticalSolidList"/>
    <dgm:cxn modelId="{06671D38-5A81-4DEC-903D-60292A9F018C}" type="presParOf" srcId="{E18B0CF4-CEAA-4D58-81EC-D8CECBABF562}" destId="{A6F1EBED-35D3-4728-96CB-889DFFAF012F}" srcOrd="3" destOrd="0" presId="urn:microsoft.com/office/officeart/2018/2/layout/IconVerticalSolidList"/>
    <dgm:cxn modelId="{974FDBF4-2B52-485D-8FB9-E137761DE288}" type="presParOf" srcId="{6FC6CB37-C664-45FD-AEFC-598BB83048D5}" destId="{025F11FC-1B9F-4A8E-8745-3D6132B494CF}" srcOrd="3" destOrd="0" presId="urn:microsoft.com/office/officeart/2018/2/layout/IconVerticalSolidList"/>
    <dgm:cxn modelId="{30416007-F2C4-48DF-AE20-F90611D857E9}" type="presParOf" srcId="{6FC6CB37-C664-45FD-AEFC-598BB83048D5}" destId="{2C1169F2-2A19-4E9A-AF04-7421BDB0EB93}" srcOrd="4" destOrd="0" presId="urn:microsoft.com/office/officeart/2018/2/layout/IconVerticalSolidList"/>
    <dgm:cxn modelId="{D28E1B1D-420B-4274-A916-E323B562F575}" type="presParOf" srcId="{2C1169F2-2A19-4E9A-AF04-7421BDB0EB93}" destId="{22199F16-EEFB-4C1A-B59E-C1CD9F0E37C6}" srcOrd="0" destOrd="0" presId="urn:microsoft.com/office/officeart/2018/2/layout/IconVerticalSolidList"/>
    <dgm:cxn modelId="{1B592772-B18E-4796-A5D9-2ED192783A30}" type="presParOf" srcId="{2C1169F2-2A19-4E9A-AF04-7421BDB0EB93}" destId="{E2136D6F-BD87-44B6-853F-6BC5DF3D424A}" srcOrd="1" destOrd="0" presId="urn:microsoft.com/office/officeart/2018/2/layout/IconVerticalSolidList"/>
    <dgm:cxn modelId="{44331B31-993E-4E00-B065-8E38ADAD9237}" type="presParOf" srcId="{2C1169F2-2A19-4E9A-AF04-7421BDB0EB93}" destId="{795CE7D9-68CD-4689-8E53-D65667B814F7}" srcOrd="2" destOrd="0" presId="urn:microsoft.com/office/officeart/2018/2/layout/IconVerticalSolidList"/>
    <dgm:cxn modelId="{ABFE639D-57C9-46A7-B442-F94E9B6EE50B}" type="presParOf" srcId="{2C1169F2-2A19-4E9A-AF04-7421BDB0EB93}" destId="{176AE93D-2742-48D8-A749-4DC9A9EA6A1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5" qsCatId="simple" csTypeId="urn:microsoft.com/office/officeart/2005/8/colors/colorful1" csCatId="colorful" phldr="1"/>
      <dgm:spPr/>
      <dgm:t>
        <a:bodyPr/>
        <a:lstStyle/>
        <a:p>
          <a:endParaRPr lang="en-US"/>
        </a:p>
      </dgm:t>
    </dgm:pt>
    <dgm:pt modelId="{CEA68BC1-0214-475A-AAEB-F2C106BEDF3D}">
      <dgm:prSet custT="1"/>
      <dgm:spPr/>
      <dgm:t>
        <a:bodyPr/>
        <a:lstStyle/>
        <a:p>
          <a:r>
            <a:rPr lang="en-US" sz="1800" b="1" dirty="0">
              <a:latin typeface="Calibri" panose="020F0502020204030204" pitchFamily="34" charset="0"/>
              <a:ea typeface="Calibri" panose="020F0502020204030204" pitchFamily="34" charset="0"/>
              <a:cs typeface="Calibri" panose="020F0502020204030204" pitchFamily="34" charset="0"/>
            </a:rPr>
            <a:t>Data</a:t>
          </a:r>
          <a:r>
            <a:rPr lang="en-US" sz="1800" b="1" baseline="0" dirty="0">
              <a:latin typeface="Calibri" panose="020F0502020204030204" pitchFamily="34" charset="0"/>
              <a:ea typeface="Calibri" panose="020F0502020204030204" pitchFamily="34" charset="0"/>
              <a:cs typeface="Calibri" panose="020F0502020204030204" pitchFamily="34" charset="0"/>
            </a:rPr>
            <a:t> Collection</a:t>
          </a:r>
          <a:endParaRPr lang="en-US" sz="1800" b="1" dirty="0">
            <a:latin typeface="Calibri" panose="020F0502020204030204" pitchFamily="34" charset="0"/>
            <a:ea typeface="Calibri" panose="020F0502020204030204" pitchFamily="34" charset="0"/>
            <a:cs typeface="Calibri" panose="020F0502020204030204" pitchFamily="34" charset="0"/>
          </a:endParaRPr>
        </a:p>
      </dgm:t>
    </dgm:pt>
    <dgm:pt modelId="{D39F5498-D166-4D4F-959E-220D13F281F2}" type="parTrans" cxnId="{4A7F6715-186E-49A7-B901-131CC9610C6D}">
      <dgm:prSet/>
      <dgm:spPr/>
      <dgm:t>
        <a:bodyPr/>
        <a:lstStyle/>
        <a:p>
          <a:endParaRPr lang="en-US"/>
        </a:p>
      </dgm:t>
    </dgm:pt>
    <dgm:pt modelId="{D52D63DB-7300-43C9-9B4D-DCAB119753ED}" type="sibTrans" cxnId="{4A7F6715-186E-49A7-B901-131CC9610C6D}">
      <dgm:prSet/>
      <dgm:spPr/>
      <dgm:t>
        <a:bodyPr/>
        <a:lstStyle/>
        <a:p>
          <a:endParaRPr lang="en-US"/>
        </a:p>
      </dgm:t>
    </dgm:pt>
    <dgm:pt modelId="{6E78410F-604C-43A6-A991-1F6A0685C76E}">
      <dgm:prSet custT="1"/>
      <dgm:spPr>
        <a:solidFill>
          <a:schemeClr val="accent5">
            <a:lumMod val="20000"/>
            <a:lumOff val="80000"/>
            <a:alpha val="90000"/>
          </a:schemeClr>
        </a:solidFill>
      </dgm:spPr>
      <dgm:t>
        <a:bodyPr lIns="182880" tIns="182880" rIns="182880" bIns="182880"/>
        <a:lstStyle/>
        <a:p>
          <a:pPr marL="0" algn="ctr">
            <a:lnSpc>
              <a:spcPct val="100000"/>
            </a:lnSpc>
            <a:buNone/>
          </a:pPr>
          <a:r>
            <a:rPr lang="en-IN" sz="1800" dirty="0">
              <a:latin typeface="Calibri" panose="020F0502020204030204" pitchFamily="34" charset="0"/>
              <a:ea typeface="Calibri" panose="020F0502020204030204" pitchFamily="34" charset="0"/>
              <a:cs typeface="Calibri" panose="020F0502020204030204" pitchFamily="34" charset="0"/>
            </a:rPr>
            <a:t>The daily rainfall data were extracted for the 0.25º resolution grids from the IMD from 1901 to 2019. Finer resolution (0.12º) hourly rainfall data was obtained from IMDAA project from 1989 to 2018 (April – October).</a:t>
          </a:r>
          <a:endParaRPr lang="en-US" sz="1800" dirty="0">
            <a:latin typeface="Calibri" panose="020F0502020204030204" pitchFamily="34" charset="0"/>
            <a:ea typeface="Calibri" panose="020F0502020204030204" pitchFamily="34" charset="0"/>
            <a:cs typeface="Calibri" panose="020F0502020204030204" pitchFamily="34" charset="0"/>
          </a:endParaRPr>
        </a:p>
      </dgm:t>
    </dgm:pt>
    <dgm:pt modelId="{B87758DC-95B9-415D-8FA2-3A592F03EEB6}" type="parTrans" cxnId="{E6E94786-140A-4645-ACBD-B11A56308E02}">
      <dgm:prSet/>
      <dgm:spPr/>
      <dgm:t>
        <a:bodyPr/>
        <a:lstStyle/>
        <a:p>
          <a:endParaRPr lang="en-US"/>
        </a:p>
      </dgm:t>
    </dgm:pt>
    <dgm:pt modelId="{81ADE71D-3BBC-45B9-8FE7-89C53F21FB8E}" type="sibTrans" cxnId="{E6E94786-140A-4645-ACBD-B11A56308E02}">
      <dgm:prSet/>
      <dgm:spPr/>
      <dgm:t>
        <a:bodyPr/>
        <a:lstStyle/>
        <a:p>
          <a:endParaRPr lang="en-US"/>
        </a:p>
      </dgm:t>
    </dgm:pt>
    <dgm:pt modelId="{57B30C7E-2C98-474C-972A-4A9F013596F6}">
      <dgm:prSet custT="1"/>
      <dgm:spPr/>
      <dgm:t>
        <a:bodyPr/>
        <a:lstStyle/>
        <a:p>
          <a:pPr marL="0" lvl="0" indent="0" algn="ctr" defTabSz="7112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Data</a:t>
          </a:r>
          <a:r>
            <a:rPr lang="en-US" sz="1800" b="1" kern="1200" baseline="0" dirty="0">
              <a:latin typeface="Calibri" panose="020F0502020204030204" pitchFamily="34" charset="0"/>
              <a:ea typeface="Calibri" panose="020F0502020204030204" pitchFamily="34" charset="0"/>
              <a:cs typeface="Calibri" panose="020F0502020204030204" pitchFamily="34" charset="0"/>
            </a:rPr>
            <a:t> Processing</a:t>
          </a:r>
          <a:endParaRPr lang="en-US" sz="1800" b="1" kern="1200" dirty="0">
            <a:latin typeface="Calibri" panose="020F0502020204030204" pitchFamily="34" charset="0"/>
            <a:ea typeface="Calibri" panose="020F0502020204030204" pitchFamily="34" charset="0"/>
            <a:cs typeface="Calibri" panose="020F0502020204030204" pitchFamily="34" charset="0"/>
          </a:endParaRPr>
        </a:p>
      </dgm:t>
    </dgm:pt>
    <dgm:pt modelId="{3C56CB1B-7905-41E8-90E6-A55A14BA7821}" type="parTrans" cxnId="{13126A2F-129D-4762-93CF-9798949EB589}">
      <dgm:prSet/>
      <dgm:spPr/>
      <dgm:t>
        <a:bodyPr/>
        <a:lstStyle/>
        <a:p>
          <a:endParaRPr lang="en-US"/>
        </a:p>
      </dgm:t>
    </dgm:pt>
    <dgm:pt modelId="{7F14057D-1A20-4F64-A110-C77AC5F00602}" type="sibTrans" cxnId="{13126A2F-129D-4762-93CF-9798949EB589}">
      <dgm:prSet/>
      <dgm:spPr/>
      <dgm:t>
        <a:bodyPr/>
        <a:lstStyle/>
        <a:p>
          <a:endParaRPr lang="en-US"/>
        </a:p>
      </dgm:t>
    </dgm:pt>
    <dgm:pt modelId="{B45FF3C1-5A75-4E4C-B2B6-84B0FAC421C2}">
      <dgm:prSet custT="1"/>
      <dgm:spPr>
        <a:solidFill>
          <a:schemeClr val="accent5">
            <a:lumMod val="20000"/>
            <a:lumOff val="80000"/>
            <a:alpha val="90000"/>
          </a:schemeClr>
        </a:solidFill>
      </dgm:spPr>
      <dgm:t>
        <a:bodyPr lIns="182880" tIns="182880" rIns="182880" bIns="182880"/>
        <a:lstStyle/>
        <a:p>
          <a:pPr marL="0" algn="ctr">
            <a:lnSpc>
              <a:spcPct val="100000"/>
            </a:lnSpc>
            <a:buFont typeface="+mj-lt"/>
            <a:buAutoNum type="arabicPeriod"/>
          </a:pPr>
          <a:r>
            <a:rPr lang="en-US" sz="1800" dirty="0">
              <a:latin typeface="Calibri" panose="020F0502020204030204" pitchFamily="34" charset="0"/>
              <a:ea typeface="Calibri" panose="020F0502020204030204" pitchFamily="34" charset="0"/>
              <a:cs typeface="Calibri" panose="020F0502020204030204" pitchFamily="34" charset="0"/>
            </a:rPr>
            <a:t>Hourly rainfall data was subsequently aggregated to calculate 2-hour to 6-hour rainfall data. Calculation</a:t>
          </a:r>
          <a:r>
            <a:rPr lang="en-US" sz="1800" baseline="0" dirty="0">
              <a:latin typeface="Calibri" panose="020F0502020204030204" pitchFamily="34" charset="0"/>
              <a:ea typeface="Calibri" panose="020F0502020204030204" pitchFamily="34" charset="0"/>
              <a:cs typeface="Calibri" panose="020F0502020204030204" pitchFamily="34" charset="0"/>
            </a:rPr>
            <a:t> of annual maximum rainfall series for all datasets for all the grid points in India. L-moment ratios were calculated for all grid points.</a:t>
          </a:r>
        </a:p>
        <a:p>
          <a:pPr marL="0" algn="l">
            <a:lnSpc>
              <a:spcPct val="100000"/>
            </a:lnSpc>
            <a:buNone/>
          </a:pPr>
          <a:endParaRPr lang="en-US" sz="1800" dirty="0">
            <a:latin typeface="Calibri" panose="020F0502020204030204" pitchFamily="34" charset="0"/>
            <a:ea typeface="Calibri" panose="020F0502020204030204" pitchFamily="34" charset="0"/>
            <a:cs typeface="Calibri" panose="020F0502020204030204" pitchFamily="34" charset="0"/>
          </a:endParaRPr>
        </a:p>
      </dgm:t>
    </dgm:pt>
    <dgm:pt modelId="{34A81C80-FF70-48EA-B442-BDB1EF403754}" type="parTrans" cxnId="{D6AF6FC0-4B56-4246-AC09-69D41F1CFC6B}">
      <dgm:prSet/>
      <dgm:spPr/>
      <dgm:t>
        <a:bodyPr/>
        <a:lstStyle/>
        <a:p>
          <a:endParaRPr lang="en-US"/>
        </a:p>
      </dgm:t>
    </dgm:pt>
    <dgm:pt modelId="{5B9815BA-8A8F-4251-B182-AD39A4FE26DD}" type="sibTrans" cxnId="{D6AF6FC0-4B56-4246-AC09-69D41F1CFC6B}">
      <dgm:prSet/>
      <dgm:spPr/>
      <dgm:t>
        <a:bodyPr/>
        <a:lstStyle/>
        <a:p>
          <a:endParaRPr lang="en-US"/>
        </a:p>
      </dgm:t>
    </dgm:pt>
    <dgm:pt modelId="{0A954AA6-C6B0-4271-8792-CCCE30CE7D69}">
      <dgm:prSet custT="1"/>
      <dgm:spPr/>
      <dgm:t>
        <a:bodyPr/>
        <a:lstStyle/>
        <a:p>
          <a:pPr marL="0" lvl="0" indent="0" algn="ctr" defTabSz="7112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Re-griding ( For Spatial Analysis)</a:t>
          </a:r>
        </a:p>
      </dgm:t>
    </dgm:pt>
    <dgm:pt modelId="{81CA91A9-12C9-4000-A833-6528B617CCA1}" type="parTrans" cxnId="{61DE8435-87FC-4ED8-A1D9-A0E36224C192}">
      <dgm:prSet/>
      <dgm:spPr/>
      <dgm:t>
        <a:bodyPr/>
        <a:lstStyle/>
        <a:p>
          <a:endParaRPr lang="en-US"/>
        </a:p>
      </dgm:t>
    </dgm:pt>
    <dgm:pt modelId="{7635DF39-FFCE-4F67-A43A-C3F7B847830D}" type="sibTrans" cxnId="{61DE8435-87FC-4ED8-A1D9-A0E36224C192}">
      <dgm:prSet/>
      <dgm:spPr/>
      <dgm:t>
        <a:bodyPr/>
        <a:lstStyle/>
        <a:p>
          <a:endParaRPr lang="en-US"/>
        </a:p>
      </dgm:t>
    </dgm:pt>
    <dgm:pt modelId="{838BD54C-88AD-40D7-AF5F-AB65EB0898A5}">
      <dgm:prSet custT="1"/>
      <dgm:spPr>
        <a:solidFill>
          <a:schemeClr val="accent5">
            <a:lumMod val="20000"/>
            <a:lumOff val="80000"/>
            <a:alpha val="90000"/>
          </a:schemeClr>
        </a:solidFill>
      </dgm:spPr>
      <dgm:t>
        <a:bodyPr lIns="182880" tIns="182880" rIns="182880" bIns="182880"/>
        <a:lstStyle/>
        <a:p>
          <a:pPr marL="0" lvl="0" algn="ctr" defTabSz="800100">
            <a:lnSpc>
              <a:spcPct val="100000"/>
            </a:lnSpc>
            <a:spcBef>
              <a:spcPct val="0"/>
            </a:spcBef>
            <a:spcAft>
              <a:spcPct val="35000"/>
            </a:spcAft>
            <a:buFont typeface="+mj-lt"/>
            <a:buNone/>
          </a:pPr>
          <a:r>
            <a:rPr lang="en-IN" sz="1800" kern="1200" dirty="0">
              <a:latin typeface="Calibri" panose="020F0502020204030204" pitchFamily="34" charset="0"/>
              <a:ea typeface="Calibri" panose="020F0502020204030204" pitchFamily="34" charset="0"/>
              <a:cs typeface="Calibri" panose="020F0502020204030204" pitchFamily="34" charset="0"/>
            </a:rPr>
            <a:t>0.25º gridded rainfall  data were re-gridded using the biharmonic spline interpolation technique to arrive at annual maximum rainfall values corresponding to 0.50º and 1.00º resolutions.</a:t>
          </a:r>
          <a:endParaRPr lang="en-US" sz="1800" kern="1200" baseline="0" dirty="0">
            <a:latin typeface="Calibri" panose="020F0502020204030204" pitchFamily="34" charset="0"/>
            <a:ea typeface="Calibri" panose="020F0502020204030204" pitchFamily="34" charset="0"/>
            <a:cs typeface="Calibri" panose="020F0502020204030204" pitchFamily="34" charset="0"/>
          </a:endParaRPr>
        </a:p>
      </dgm:t>
    </dgm:pt>
    <dgm:pt modelId="{FD106F30-FED7-4A4D-9063-A51FC1861B8D}" type="parTrans" cxnId="{122438FB-0EB1-4DC7-B97A-C5EDE3236321}">
      <dgm:prSet/>
      <dgm:spPr/>
      <dgm:t>
        <a:bodyPr/>
        <a:lstStyle/>
        <a:p>
          <a:endParaRPr lang="en-US"/>
        </a:p>
      </dgm:t>
    </dgm:pt>
    <dgm:pt modelId="{C5AC6457-3C00-4583-9061-8DA5017D63FF}" type="sibTrans" cxnId="{122438FB-0EB1-4DC7-B97A-C5EDE3236321}">
      <dgm:prSet/>
      <dgm:spPr/>
      <dgm:t>
        <a:bodyPr/>
        <a:lstStyle/>
        <a:p>
          <a:endParaRPr lang="en-US"/>
        </a:p>
      </dgm:t>
    </dgm:pt>
    <dgm:pt modelId="{1E1BD5C7-7E98-4E9C-980A-6231C710F86D}">
      <dgm:prSet custT="1"/>
      <dgm:spPr/>
      <dgm:t>
        <a:bodyPr/>
        <a:lstStyle/>
        <a:p>
          <a:pPr marL="0" lvl="0" indent="0" algn="ctr" defTabSz="7112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Elevation</a:t>
          </a:r>
          <a:r>
            <a:rPr lang="en-US" sz="1800" b="1" kern="1200" baseline="0" dirty="0">
              <a:latin typeface="Calibri" panose="020F0502020204030204" pitchFamily="34" charset="0"/>
              <a:ea typeface="Calibri" panose="020F0502020204030204" pitchFamily="34" charset="0"/>
              <a:cs typeface="Calibri" panose="020F0502020204030204" pitchFamily="34" charset="0"/>
            </a:rPr>
            <a:t> &amp; Distance from Sea</a:t>
          </a:r>
          <a:endParaRPr lang="en-US" sz="1800" b="1" kern="1200" dirty="0">
            <a:latin typeface="Calibri" panose="020F0502020204030204" pitchFamily="34" charset="0"/>
            <a:ea typeface="Calibri" panose="020F0502020204030204" pitchFamily="34" charset="0"/>
            <a:cs typeface="Calibri" panose="020F0502020204030204" pitchFamily="34" charset="0"/>
          </a:endParaRPr>
        </a:p>
      </dgm:t>
    </dgm:pt>
    <dgm:pt modelId="{63D0BD99-D324-4743-A063-0F16264E6A03}" type="parTrans" cxnId="{F291143C-5080-4FD6-BEEA-B126FBAFEC70}">
      <dgm:prSet/>
      <dgm:spPr/>
      <dgm:t>
        <a:bodyPr/>
        <a:lstStyle/>
        <a:p>
          <a:endParaRPr lang="en-US"/>
        </a:p>
      </dgm:t>
    </dgm:pt>
    <dgm:pt modelId="{BDC49242-DD3A-494A-A4AF-E750AD6D3DAB}" type="sibTrans" cxnId="{F291143C-5080-4FD6-BEEA-B126FBAFEC70}">
      <dgm:prSet/>
      <dgm:spPr/>
      <dgm:t>
        <a:bodyPr/>
        <a:lstStyle/>
        <a:p>
          <a:endParaRPr lang="en-US"/>
        </a:p>
      </dgm:t>
    </dgm:pt>
    <dgm:pt modelId="{A0B60079-4AAF-49AC-8F08-8A2DFAEE29DB}">
      <dgm:prSet custT="1"/>
      <dgm:spPr>
        <a:solidFill>
          <a:schemeClr val="accent5">
            <a:lumMod val="20000"/>
            <a:lumOff val="80000"/>
            <a:alpha val="90000"/>
          </a:schemeClr>
        </a:solidFill>
      </dgm:spPr>
      <dgm:t>
        <a:bodyPr lIns="182880" tIns="182880" rIns="182880" bIns="182880"/>
        <a:lstStyle/>
        <a:p>
          <a:pPr marL="0" algn="ctr">
            <a:lnSpc>
              <a:spcPct val="100000"/>
            </a:lnSpc>
            <a:buNone/>
          </a:pPr>
          <a:r>
            <a:rPr lang="en-US" sz="1800" kern="1200" baseline="0" dirty="0">
              <a:latin typeface="Calibri" panose="020F0502020204030204" pitchFamily="34" charset="0"/>
              <a:ea typeface="Calibri" panose="020F0502020204030204" pitchFamily="34" charset="0"/>
              <a:cs typeface="Calibri" panose="020F0502020204030204" pitchFamily="34" charset="0"/>
            </a:rPr>
            <a:t>Both parameters are calculated using tools available in QGIS using the Digital Elevation Model (DEM) and shapefiles of India.</a:t>
          </a:r>
        </a:p>
      </dgm:t>
    </dgm:pt>
    <dgm:pt modelId="{94E190C2-DE76-4E92-9B8B-12C8AC85398D}" type="parTrans" cxnId="{DA65D739-98AB-49B5-B28F-78D06B43157F}">
      <dgm:prSet/>
      <dgm:spPr/>
      <dgm:t>
        <a:bodyPr/>
        <a:lstStyle/>
        <a:p>
          <a:endParaRPr lang="en-US"/>
        </a:p>
      </dgm:t>
    </dgm:pt>
    <dgm:pt modelId="{B3783AFC-A7BD-4A0E-8A53-49FBB33EB50F}" type="sibTrans" cxnId="{DA65D739-98AB-49B5-B28F-78D06B43157F}">
      <dgm:prSet/>
      <dgm:spPr/>
      <dgm:t>
        <a:bodyPr/>
        <a:lstStyle/>
        <a:p>
          <a:endParaRPr lang="en-US"/>
        </a:p>
      </dgm:t>
    </dgm:pt>
    <dgm:pt modelId="{8FE81FEC-2664-411F-AEB3-065F29F52751}">
      <dgm:prSet custT="1"/>
      <dgm:spPr>
        <a:solidFill>
          <a:schemeClr val="accent5">
            <a:lumMod val="20000"/>
            <a:lumOff val="80000"/>
            <a:alpha val="90000"/>
          </a:schemeClr>
        </a:solidFill>
      </dgm:spPr>
      <dgm:t>
        <a:bodyPr lIns="182880" tIns="182880" rIns="182880" bIns="182880"/>
        <a:lstStyle/>
        <a:p>
          <a:pPr marL="0" algn="ctr">
            <a:lnSpc>
              <a:spcPct val="100000"/>
            </a:lnSpc>
            <a:buNone/>
          </a:pPr>
          <a:r>
            <a:rPr lang="en-IN" sz="1800" kern="1200" baseline="0" dirty="0">
              <a:latin typeface="Calibri" panose="020F0502020204030204" pitchFamily="34" charset="0"/>
              <a:ea typeface="Calibri" panose="020F0502020204030204" pitchFamily="34" charset="0"/>
              <a:cs typeface="Calibri" panose="020F0502020204030204" pitchFamily="34" charset="0"/>
            </a:rPr>
            <a:t>Competitive Agglomeration (CA) is used for fuzzy clustering  with normalized attribute values. Homogeneity of the regions corresponding to each grid size is checked using heterogeneity measure. </a:t>
          </a:r>
          <a:endParaRPr lang="en-US" sz="1800" kern="1200" baseline="0" dirty="0">
            <a:latin typeface="Calibri" panose="020F0502020204030204" pitchFamily="34" charset="0"/>
            <a:ea typeface="Calibri" panose="020F0502020204030204" pitchFamily="34" charset="0"/>
            <a:cs typeface="Calibri" panose="020F0502020204030204" pitchFamily="34" charset="0"/>
          </a:endParaRP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13416990-6629-4AE4-B0B2-7DE8418884DB}">
      <dgm:prSet custT="1"/>
      <dgm:spPr/>
      <dgm:t>
        <a:bodyPr/>
        <a:lstStyle/>
        <a:p>
          <a:pPr marL="0" lvl="0" indent="0" algn="ctr" defTabSz="7112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Clustering &amp; Homogeneity Test</a:t>
          </a:r>
        </a:p>
      </dgm:t>
    </dgm:pt>
    <dgm:pt modelId="{355D6E8A-518E-4B49-955A-8C7CE0CBDA24}" type="sibTrans" cxnId="{88C7DEFE-ACEF-4A9F-B154-781CBBFCBE18}">
      <dgm:prSet/>
      <dgm:spPr/>
      <dgm:t>
        <a:bodyPr/>
        <a:lstStyle/>
        <a:p>
          <a:endParaRPr lang="en-US"/>
        </a:p>
      </dgm:t>
    </dgm:pt>
    <dgm:pt modelId="{180D8207-97DB-48B4-AFB6-E1571502D51D}" type="parTrans" cxnId="{88C7DEFE-ACEF-4A9F-B154-781CBBFCBE18}">
      <dgm:prSet/>
      <dgm:spPr/>
      <dgm:t>
        <a:bodyPr/>
        <a:lstStyle/>
        <a:p>
          <a:endParaRPr lang="en-US"/>
        </a:p>
      </dgm:t>
    </dgm:pt>
    <dgm:pt modelId="{917788B4-4702-452B-A9BF-BD370AC7C91D}" type="pres">
      <dgm:prSet presAssocID="{0DD8915E-DC14-41D6-9BB5-F49E1C265163}" presName="Name0" presStyleCnt="0">
        <dgm:presLayoutVars>
          <dgm:dir/>
          <dgm:animLvl val="lvl"/>
          <dgm:resizeHandles val="exact"/>
        </dgm:presLayoutVars>
      </dgm:prSet>
      <dgm:spPr/>
    </dgm:pt>
    <dgm:pt modelId="{54C7622E-B3EE-4BFC-B751-4B261C400F01}" type="pres">
      <dgm:prSet presAssocID="{CEA68BC1-0214-475A-AAEB-F2C106BEDF3D}" presName="composite" presStyleCnt="0"/>
      <dgm:spPr/>
    </dgm:pt>
    <dgm:pt modelId="{80A1A6DF-0273-4C9F-A1CF-A320F9DB6FD1}" type="pres">
      <dgm:prSet presAssocID="{CEA68BC1-0214-475A-AAEB-F2C106BEDF3D}" presName="parTx" presStyleLbl="alignNode1" presStyleIdx="0" presStyleCnt="5">
        <dgm:presLayoutVars>
          <dgm:chMax val="0"/>
          <dgm:chPref val="0"/>
        </dgm:presLayoutVars>
      </dgm:prSet>
      <dgm:spPr/>
    </dgm:pt>
    <dgm:pt modelId="{910C52EF-D1F5-4581-A150-24B263AF9343}" type="pres">
      <dgm:prSet presAssocID="{CEA68BC1-0214-475A-AAEB-F2C106BEDF3D}" presName="desTx" presStyleLbl="alignAccFollowNode1" presStyleIdx="0" presStyleCnt="5">
        <dgm:presLayoutVars/>
      </dgm:prSet>
      <dgm:spPr/>
    </dgm:pt>
    <dgm:pt modelId="{06DEF15E-2A95-4424-9CA3-93FFF5A22F97}" type="pres">
      <dgm:prSet presAssocID="{D52D63DB-7300-43C9-9B4D-DCAB119753ED}" presName="space" presStyleCnt="0"/>
      <dgm:spPr/>
    </dgm:pt>
    <dgm:pt modelId="{0D1CB9BF-C612-4FA5-A8ED-CBAA77D93857}" type="pres">
      <dgm:prSet presAssocID="{57B30C7E-2C98-474C-972A-4A9F013596F6}" presName="composite" presStyleCnt="0"/>
      <dgm:spPr/>
    </dgm:pt>
    <dgm:pt modelId="{1F484571-9C36-4EBC-94E8-740ECF59A9E8}" type="pres">
      <dgm:prSet presAssocID="{57B30C7E-2C98-474C-972A-4A9F013596F6}" presName="parTx" presStyleLbl="alignNode1" presStyleIdx="1" presStyleCnt="5">
        <dgm:presLayoutVars>
          <dgm:chMax val="0"/>
          <dgm:chPref val="0"/>
        </dgm:presLayoutVars>
      </dgm:prSet>
      <dgm:spPr/>
    </dgm:pt>
    <dgm:pt modelId="{8382FB71-379A-4A42-BEC2-AAF439B565D5}" type="pres">
      <dgm:prSet presAssocID="{57B30C7E-2C98-474C-972A-4A9F013596F6}" presName="desTx" presStyleLbl="alignAccFollowNode1" presStyleIdx="1" presStyleCnt="5" custLinFactNeighborY="-159">
        <dgm:presLayoutVars/>
      </dgm:prSet>
      <dgm:spPr/>
    </dgm:pt>
    <dgm:pt modelId="{CEAD898F-DA15-46A5-A07C-10D30E78B5E8}" type="pres">
      <dgm:prSet presAssocID="{7F14057D-1A20-4F64-A110-C77AC5F00602}" presName="space" presStyleCnt="0"/>
      <dgm:spPr/>
    </dgm:pt>
    <dgm:pt modelId="{BEA164EE-1450-4AEB-9527-4E22FBF3C1A8}" type="pres">
      <dgm:prSet presAssocID="{0A954AA6-C6B0-4271-8792-CCCE30CE7D69}" presName="composite" presStyleCnt="0"/>
      <dgm:spPr/>
    </dgm:pt>
    <dgm:pt modelId="{6B33ABE5-CEF1-4B39-82C3-F1FC644C0A8F}" type="pres">
      <dgm:prSet presAssocID="{0A954AA6-C6B0-4271-8792-CCCE30CE7D69}" presName="parTx" presStyleLbl="alignNode1" presStyleIdx="2" presStyleCnt="5">
        <dgm:presLayoutVars>
          <dgm:chMax val="0"/>
          <dgm:chPref val="0"/>
        </dgm:presLayoutVars>
      </dgm:prSet>
      <dgm:spPr/>
    </dgm:pt>
    <dgm:pt modelId="{D49AD3F7-B2B6-4709-A43B-C22DEB981B39}" type="pres">
      <dgm:prSet presAssocID="{0A954AA6-C6B0-4271-8792-CCCE30CE7D69}" presName="desTx" presStyleLbl="alignAccFollowNode1" presStyleIdx="2" presStyleCnt="5" custLinFactNeighborY="-309">
        <dgm:presLayoutVars/>
      </dgm:prSet>
      <dgm:spPr/>
    </dgm:pt>
    <dgm:pt modelId="{C83CA8A9-5873-4873-B14F-2F0E7FB2ABCC}" type="pres">
      <dgm:prSet presAssocID="{7635DF39-FFCE-4F67-A43A-C3F7B847830D}" presName="space" presStyleCnt="0"/>
      <dgm:spPr/>
    </dgm:pt>
    <dgm:pt modelId="{952DF76F-9AB8-4BB6-B004-372FA36D16E3}" type="pres">
      <dgm:prSet presAssocID="{1E1BD5C7-7E98-4E9C-980A-6231C710F86D}" presName="composite" presStyleCnt="0"/>
      <dgm:spPr/>
    </dgm:pt>
    <dgm:pt modelId="{4AE355A7-3A54-47B1-8CB5-F35120F77B1B}" type="pres">
      <dgm:prSet presAssocID="{1E1BD5C7-7E98-4E9C-980A-6231C710F86D}" presName="parTx" presStyleLbl="alignNode1" presStyleIdx="3" presStyleCnt="5">
        <dgm:presLayoutVars>
          <dgm:chMax val="0"/>
          <dgm:chPref val="0"/>
        </dgm:presLayoutVars>
      </dgm:prSet>
      <dgm:spPr/>
    </dgm:pt>
    <dgm:pt modelId="{C0A30CE6-D937-498A-8D1C-AB49CDB4AE52}" type="pres">
      <dgm:prSet presAssocID="{1E1BD5C7-7E98-4E9C-980A-6231C710F86D}" presName="desTx" presStyleLbl="alignAccFollowNode1" presStyleIdx="3" presStyleCnt="5">
        <dgm:presLayoutVars/>
      </dgm:prSet>
      <dgm:spPr/>
    </dgm:pt>
    <dgm:pt modelId="{5F52C0BF-6756-4EC5-B609-DFC97E73A4A5}" type="pres">
      <dgm:prSet presAssocID="{BDC49242-DD3A-494A-A4AF-E750AD6D3DAB}" presName="space" presStyleCnt="0"/>
      <dgm:spPr/>
    </dgm:pt>
    <dgm:pt modelId="{F042507F-C824-490E-948D-BDF8D9C669BD}" type="pres">
      <dgm:prSet presAssocID="{13416990-6629-4AE4-B0B2-7DE8418884DB}" presName="composite" presStyleCnt="0"/>
      <dgm:spPr/>
    </dgm:pt>
    <dgm:pt modelId="{1D3D5FCC-5789-4468-99A6-5D6A676B6013}" type="pres">
      <dgm:prSet presAssocID="{13416990-6629-4AE4-B0B2-7DE8418884DB}" presName="parTx" presStyleLbl="alignNode1" presStyleIdx="4" presStyleCnt="5">
        <dgm:presLayoutVars>
          <dgm:chMax val="0"/>
          <dgm:chPref val="0"/>
        </dgm:presLayoutVars>
      </dgm:prSet>
      <dgm:spPr/>
    </dgm:pt>
    <dgm:pt modelId="{44C7D37A-568B-4A53-88BE-8330DEF7D4A3}" type="pres">
      <dgm:prSet presAssocID="{13416990-6629-4AE4-B0B2-7DE8418884DB}" presName="desTx" presStyleLbl="alignAccFollowNode1" presStyleIdx="4" presStyleCnt="5" custLinFactNeighborY="-150">
        <dgm:presLayoutVars/>
      </dgm:prSet>
      <dgm:spPr/>
    </dgm:pt>
  </dgm:ptLst>
  <dgm:cxnLst>
    <dgm:cxn modelId="{29047F14-1D02-429F-B71C-43F5B54A1F4F}" type="presOf" srcId="{6E78410F-604C-43A6-A991-1F6A0685C76E}" destId="{910C52EF-D1F5-4581-A150-24B263AF9343}" srcOrd="0" destOrd="0" presId="urn:microsoft.com/office/officeart/2016/7/layout/HorizontalActionList"/>
    <dgm:cxn modelId="{4A7F6715-186E-49A7-B901-131CC9610C6D}" srcId="{0DD8915E-DC14-41D6-9BB5-F49E1C265163}" destId="{CEA68BC1-0214-475A-AAEB-F2C106BEDF3D}" srcOrd="0" destOrd="0" parTransId="{D39F5498-D166-4D4F-959E-220D13F281F2}" sibTransId="{D52D63DB-7300-43C9-9B4D-DCAB119753ED}"/>
    <dgm:cxn modelId="{20E64C21-D86D-40FE-BAB1-8FF3BD682C0A}" type="presOf" srcId="{13416990-6629-4AE4-B0B2-7DE8418884DB}" destId="{1D3D5FCC-5789-4468-99A6-5D6A676B6013}" srcOrd="0" destOrd="0" presId="urn:microsoft.com/office/officeart/2016/7/layout/HorizontalActionList"/>
    <dgm:cxn modelId="{0191CB28-DA5F-4734-B1A6-F72C6E1599E3}" type="presOf" srcId="{0DD8915E-DC14-41D6-9BB5-F49E1C265163}" destId="{917788B4-4702-452B-A9BF-BD370AC7C91D}" srcOrd="0" destOrd="0" presId="urn:microsoft.com/office/officeart/2016/7/layout/HorizontalActionList"/>
    <dgm:cxn modelId="{13126A2F-129D-4762-93CF-9798949EB589}" srcId="{0DD8915E-DC14-41D6-9BB5-F49E1C265163}" destId="{57B30C7E-2C98-474C-972A-4A9F013596F6}" srcOrd="1" destOrd="0" parTransId="{3C56CB1B-7905-41E8-90E6-A55A14BA7821}" sibTransId="{7F14057D-1A20-4F64-A110-C77AC5F00602}"/>
    <dgm:cxn modelId="{61DE8435-87FC-4ED8-A1D9-A0E36224C192}" srcId="{0DD8915E-DC14-41D6-9BB5-F49E1C265163}" destId="{0A954AA6-C6B0-4271-8792-CCCE30CE7D69}" srcOrd="2" destOrd="0" parTransId="{81CA91A9-12C9-4000-A833-6528B617CCA1}" sibTransId="{7635DF39-FFCE-4F67-A43A-C3F7B847830D}"/>
    <dgm:cxn modelId="{DA65D739-98AB-49B5-B28F-78D06B43157F}" srcId="{1E1BD5C7-7E98-4E9C-980A-6231C710F86D}" destId="{A0B60079-4AAF-49AC-8F08-8A2DFAEE29DB}" srcOrd="0" destOrd="0" parTransId="{94E190C2-DE76-4E92-9B8B-12C8AC85398D}" sibTransId="{B3783AFC-A7BD-4A0E-8A53-49FBB33EB50F}"/>
    <dgm:cxn modelId="{711E093C-AD42-45A4-8D40-A2D39702062E}" srcId="{13416990-6629-4AE4-B0B2-7DE8418884DB}" destId="{8FE81FEC-2664-411F-AEB3-065F29F52751}" srcOrd="0" destOrd="0" parTransId="{BCBC007E-0269-421B-9C41-DE26D5C3A822}" sibTransId="{80230EB7-7230-4881-A631-309C07417378}"/>
    <dgm:cxn modelId="{F291143C-5080-4FD6-BEEA-B126FBAFEC70}" srcId="{0DD8915E-DC14-41D6-9BB5-F49E1C265163}" destId="{1E1BD5C7-7E98-4E9C-980A-6231C710F86D}" srcOrd="3" destOrd="0" parTransId="{63D0BD99-D324-4743-A063-0F16264E6A03}" sibTransId="{BDC49242-DD3A-494A-A4AF-E750AD6D3DAB}"/>
    <dgm:cxn modelId="{F23F2E3D-41B1-4946-BB0D-793A24BEA9AC}" type="presOf" srcId="{B45FF3C1-5A75-4E4C-B2B6-84B0FAC421C2}" destId="{8382FB71-379A-4A42-BEC2-AAF439B565D5}" srcOrd="0" destOrd="0" presId="urn:microsoft.com/office/officeart/2016/7/layout/HorizontalActionList"/>
    <dgm:cxn modelId="{946C424A-D4CE-43F5-AA39-8A6E3A4F7B9C}" type="presOf" srcId="{838BD54C-88AD-40D7-AF5F-AB65EB0898A5}" destId="{D49AD3F7-B2B6-4709-A43B-C22DEB981B39}" srcOrd="0" destOrd="0" presId="urn:microsoft.com/office/officeart/2016/7/layout/HorizontalActionList"/>
    <dgm:cxn modelId="{F6F84C82-BE91-406E-A203-DC039B21E3CF}" type="presOf" srcId="{0A954AA6-C6B0-4271-8792-CCCE30CE7D69}" destId="{6B33ABE5-CEF1-4B39-82C3-F1FC644C0A8F}" srcOrd="0" destOrd="0" presId="urn:microsoft.com/office/officeart/2016/7/layout/HorizontalActionList"/>
    <dgm:cxn modelId="{82583984-5264-4285-8EFB-82CC0D5CA02E}" type="presOf" srcId="{CEA68BC1-0214-475A-AAEB-F2C106BEDF3D}" destId="{80A1A6DF-0273-4C9F-A1CF-A320F9DB6FD1}" srcOrd="0" destOrd="0" presId="urn:microsoft.com/office/officeart/2016/7/layout/HorizontalActionList"/>
    <dgm:cxn modelId="{E6E94786-140A-4645-ACBD-B11A56308E02}" srcId="{CEA68BC1-0214-475A-AAEB-F2C106BEDF3D}" destId="{6E78410F-604C-43A6-A991-1F6A0685C76E}" srcOrd="0" destOrd="0" parTransId="{B87758DC-95B9-415D-8FA2-3A592F03EEB6}" sibTransId="{81ADE71D-3BBC-45B9-8FE7-89C53F21FB8E}"/>
    <dgm:cxn modelId="{C8344EA0-F66C-43E3-B7E7-B3FA7C7ADBDD}" type="presOf" srcId="{8FE81FEC-2664-411F-AEB3-065F29F52751}" destId="{44C7D37A-568B-4A53-88BE-8330DEF7D4A3}" srcOrd="0" destOrd="0" presId="urn:microsoft.com/office/officeart/2016/7/layout/HorizontalActionList"/>
    <dgm:cxn modelId="{844DFBAC-37F8-4505-94E1-69B581C35497}" type="presOf" srcId="{1E1BD5C7-7E98-4E9C-980A-6231C710F86D}" destId="{4AE355A7-3A54-47B1-8CB5-F35120F77B1B}" srcOrd="0" destOrd="0" presId="urn:microsoft.com/office/officeart/2016/7/layout/HorizontalActionList"/>
    <dgm:cxn modelId="{D6AF6FC0-4B56-4246-AC09-69D41F1CFC6B}" srcId="{57B30C7E-2C98-474C-972A-4A9F013596F6}" destId="{B45FF3C1-5A75-4E4C-B2B6-84B0FAC421C2}" srcOrd="0" destOrd="0" parTransId="{34A81C80-FF70-48EA-B442-BDB1EF403754}" sibTransId="{5B9815BA-8A8F-4251-B182-AD39A4FE26DD}"/>
    <dgm:cxn modelId="{F2B921C1-7300-4DB0-BDA0-9B1FEA9347E4}" type="presOf" srcId="{57B30C7E-2C98-474C-972A-4A9F013596F6}" destId="{1F484571-9C36-4EBC-94E8-740ECF59A9E8}" srcOrd="0" destOrd="0" presId="urn:microsoft.com/office/officeart/2016/7/layout/HorizontalActionList"/>
    <dgm:cxn modelId="{83CDC2D9-B231-4E3B-A54D-5C7D99FBC91B}" type="presOf" srcId="{A0B60079-4AAF-49AC-8F08-8A2DFAEE29DB}" destId="{C0A30CE6-D937-498A-8D1C-AB49CDB4AE52}" srcOrd="0" destOrd="0" presId="urn:microsoft.com/office/officeart/2016/7/layout/HorizontalActionList"/>
    <dgm:cxn modelId="{122438FB-0EB1-4DC7-B97A-C5EDE3236321}" srcId="{0A954AA6-C6B0-4271-8792-CCCE30CE7D69}" destId="{838BD54C-88AD-40D7-AF5F-AB65EB0898A5}" srcOrd="0" destOrd="0" parTransId="{FD106F30-FED7-4A4D-9063-A51FC1861B8D}" sibTransId="{C5AC6457-3C00-4583-9061-8DA5017D63FF}"/>
    <dgm:cxn modelId="{88C7DEFE-ACEF-4A9F-B154-781CBBFCBE18}" srcId="{0DD8915E-DC14-41D6-9BB5-F49E1C265163}" destId="{13416990-6629-4AE4-B0B2-7DE8418884DB}" srcOrd="4" destOrd="0" parTransId="{180D8207-97DB-48B4-AFB6-E1571502D51D}" sibTransId="{355D6E8A-518E-4B49-955A-8C7CE0CBDA24}"/>
    <dgm:cxn modelId="{A261581A-9EA1-4708-A052-F96FDA946800}" type="presParOf" srcId="{917788B4-4702-452B-A9BF-BD370AC7C91D}" destId="{54C7622E-B3EE-4BFC-B751-4B261C400F01}" srcOrd="0" destOrd="0" presId="urn:microsoft.com/office/officeart/2016/7/layout/HorizontalActionList"/>
    <dgm:cxn modelId="{08FC7EDF-7920-4A8C-A211-CF068C26DDBF}" type="presParOf" srcId="{54C7622E-B3EE-4BFC-B751-4B261C400F01}" destId="{80A1A6DF-0273-4C9F-A1CF-A320F9DB6FD1}" srcOrd="0" destOrd="0" presId="urn:microsoft.com/office/officeart/2016/7/layout/HorizontalActionList"/>
    <dgm:cxn modelId="{AF22F64A-F6F0-450A-BC7A-511466B3D483}" type="presParOf" srcId="{54C7622E-B3EE-4BFC-B751-4B261C400F01}" destId="{910C52EF-D1F5-4581-A150-24B263AF9343}" srcOrd="1" destOrd="0" presId="urn:microsoft.com/office/officeart/2016/7/layout/HorizontalActionList"/>
    <dgm:cxn modelId="{71E7CDEE-391D-4E13-BB91-2AEF6245D815}" type="presParOf" srcId="{917788B4-4702-452B-A9BF-BD370AC7C91D}" destId="{06DEF15E-2A95-4424-9CA3-93FFF5A22F97}" srcOrd="1" destOrd="0" presId="urn:microsoft.com/office/officeart/2016/7/layout/HorizontalActionList"/>
    <dgm:cxn modelId="{1BF5B11B-8694-4708-A953-C60557669E4C}" type="presParOf" srcId="{917788B4-4702-452B-A9BF-BD370AC7C91D}" destId="{0D1CB9BF-C612-4FA5-A8ED-CBAA77D93857}" srcOrd="2" destOrd="0" presId="urn:microsoft.com/office/officeart/2016/7/layout/HorizontalActionList"/>
    <dgm:cxn modelId="{4852055A-16E7-495C-BB70-0241C4B76D61}" type="presParOf" srcId="{0D1CB9BF-C612-4FA5-A8ED-CBAA77D93857}" destId="{1F484571-9C36-4EBC-94E8-740ECF59A9E8}" srcOrd="0" destOrd="0" presId="urn:microsoft.com/office/officeart/2016/7/layout/HorizontalActionList"/>
    <dgm:cxn modelId="{5604DA90-9EC7-43AB-AE0B-2DED20CB99D6}" type="presParOf" srcId="{0D1CB9BF-C612-4FA5-A8ED-CBAA77D93857}" destId="{8382FB71-379A-4A42-BEC2-AAF439B565D5}" srcOrd="1" destOrd="0" presId="urn:microsoft.com/office/officeart/2016/7/layout/HorizontalActionList"/>
    <dgm:cxn modelId="{679CFD6F-5DBA-49A8-B38E-A3F94E256DA0}" type="presParOf" srcId="{917788B4-4702-452B-A9BF-BD370AC7C91D}" destId="{CEAD898F-DA15-46A5-A07C-10D30E78B5E8}" srcOrd="3" destOrd="0" presId="urn:microsoft.com/office/officeart/2016/7/layout/HorizontalActionList"/>
    <dgm:cxn modelId="{9D68AB60-960A-4903-BF09-3BB6C4D953B5}" type="presParOf" srcId="{917788B4-4702-452B-A9BF-BD370AC7C91D}" destId="{BEA164EE-1450-4AEB-9527-4E22FBF3C1A8}" srcOrd="4" destOrd="0" presId="urn:microsoft.com/office/officeart/2016/7/layout/HorizontalActionList"/>
    <dgm:cxn modelId="{856B7A7C-DC0A-4EB7-862B-EBF796038D64}" type="presParOf" srcId="{BEA164EE-1450-4AEB-9527-4E22FBF3C1A8}" destId="{6B33ABE5-CEF1-4B39-82C3-F1FC644C0A8F}" srcOrd="0" destOrd="0" presId="urn:microsoft.com/office/officeart/2016/7/layout/HorizontalActionList"/>
    <dgm:cxn modelId="{322C51D5-031F-49BB-BBF6-871297B2EBEA}" type="presParOf" srcId="{BEA164EE-1450-4AEB-9527-4E22FBF3C1A8}" destId="{D49AD3F7-B2B6-4709-A43B-C22DEB981B39}" srcOrd="1" destOrd="0" presId="urn:microsoft.com/office/officeart/2016/7/layout/HorizontalActionList"/>
    <dgm:cxn modelId="{D923B5DF-E4A2-41F5-9F6E-4B54A9F33462}" type="presParOf" srcId="{917788B4-4702-452B-A9BF-BD370AC7C91D}" destId="{C83CA8A9-5873-4873-B14F-2F0E7FB2ABCC}" srcOrd="5" destOrd="0" presId="urn:microsoft.com/office/officeart/2016/7/layout/HorizontalActionList"/>
    <dgm:cxn modelId="{2017D849-C963-437C-A49B-FF44C5CE1500}" type="presParOf" srcId="{917788B4-4702-452B-A9BF-BD370AC7C91D}" destId="{952DF76F-9AB8-4BB6-B004-372FA36D16E3}" srcOrd="6" destOrd="0" presId="urn:microsoft.com/office/officeart/2016/7/layout/HorizontalActionList"/>
    <dgm:cxn modelId="{D97808B0-624D-4BA1-9B31-2B8CEE29D0E6}" type="presParOf" srcId="{952DF76F-9AB8-4BB6-B004-372FA36D16E3}" destId="{4AE355A7-3A54-47B1-8CB5-F35120F77B1B}" srcOrd="0" destOrd="0" presId="urn:microsoft.com/office/officeart/2016/7/layout/HorizontalActionList"/>
    <dgm:cxn modelId="{235339B2-3250-49C4-88F1-68322B9B3467}" type="presParOf" srcId="{952DF76F-9AB8-4BB6-B004-372FA36D16E3}" destId="{C0A30CE6-D937-498A-8D1C-AB49CDB4AE52}" srcOrd="1" destOrd="0" presId="urn:microsoft.com/office/officeart/2016/7/layout/HorizontalActionList"/>
    <dgm:cxn modelId="{0CDC529C-CCF2-40E9-908F-D1913CE99199}" type="presParOf" srcId="{917788B4-4702-452B-A9BF-BD370AC7C91D}" destId="{5F52C0BF-6756-4EC5-B609-DFC97E73A4A5}" srcOrd="7" destOrd="0" presId="urn:microsoft.com/office/officeart/2016/7/layout/HorizontalActionList"/>
    <dgm:cxn modelId="{4723AFCC-2F62-4984-BBC8-CFDDFEB0F119}" type="presParOf" srcId="{917788B4-4702-452B-A9BF-BD370AC7C91D}" destId="{F042507F-C824-490E-948D-BDF8D9C669BD}" srcOrd="8" destOrd="0" presId="urn:microsoft.com/office/officeart/2016/7/layout/HorizontalActionList"/>
    <dgm:cxn modelId="{62044622-F6EF-4B50-A59F-3BC56F0E5661}" type="presParOf" srcId="{F042507F-C824-490E-948D-BDF8D9C669BD}" destId="{1D3D5FCC-5789-4468-99A6-5D6A676B6013}" srcOrd="0" destOrd="0" presId="urn:microsoft.com/office/officeart/2016/7/layout/HorizontalActionList"/>
    <dgm:cxn modelId="{3C08636B-8BF0-44D4-81A3-21B3DB91B392}" type="presParOf" srcId="{F042507F-C824-490E-948D-BDF8D9C669BD}" destId="{44C7D37A-568B-4A53-88BE-8330DEF7D4A3}" srcOrd="1" destOrd="0" presId="urn:microsoft.com/office/officeart/2016/7/layout/HorizontalAction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5" qsCatId="simple" csTypeId="urn:microsoft.com/office/officeart/2005/8/colors/colorful1" csCatId="colorful" phldr="1"/>
      <dgm:spPr/>
      <dgm:t>
        <a:bodyPr/>
        <a:lstStyle/>
        <a:p>
          <a:endParaRPr lang="en-US"/>
        </a:p>
      </dgm:t>
    </dgm:pt>
    <dgm:pt modelId="{CEA68BC1-0214-475A-AAEB-F2C106BEDF3D}">
      <dgm:prSet custT="1"/>
      <dgm:spPr/>
      <dgm:t>
        <a:bodyPr/>
        <a:lstStyle/>
        <a:p>
          <a:r>
            <a:rPr lang="en-US" sz="1800" b="1" dirty="0">
              <a:latin typeface="Calibri" panose="020F0502020204030204" pitchFamily="34" charset="0"/>
              <a:ea typeface="Calibri" panose="020F0502020204030204" pitchFamily="34" charset="0"/>
              <a:cs typeface="Calibri" panose="020F0502020204030204" pitchFamily="34" charset="0"/>
            </a:rPr>
            <a:t>Estimation of quantiles </a:t>
          </a:r>
        </a:p>
      </dgm:t>
    </dgm:pt>
    <dgm:pt modelId="{D39F5498-D166-4D4F-959E-220D13F281F2}" type="parTrans" cxnId="{4A7F6715-186E-49A7-B901-131CC9610C6D}">
      <dgm:prSet/>
      <dgm:spPr/>
      <dgm:t>
        <a:bodyPr/>
        <a:lstStyle/>
        <a:p>
          <a:endParaRPr lang="en-US"/>
        </a:p>
      </dgm:t>
    </dgm:pt>
    <dgm:pt modelId="{D52D63DB-7300-43C9-9B4D-DCAB119753ED}" type="sibTrans" cxnId="{4A7F6715-186E-49A7-B901-131CC9610C6D}">
      <dgm:prSet/>
      <dgm:spPr/>
      <dgm:t>
        <a:bodyPr/>
        <a:lstStyle/>
        <a:p>
          <a:endParaRPr lang="en-US"/>
        </a:p>
      </dgm:t>
    </dgm:pt>
    <dgm:pt modelId="{6E78410F-604C-43A6-A991-1F6A0685C76E}">
      <dgm:prSet custT="1"/>
      <dgm:spPr>
        <a:solidFill>
          <a:schemeClr val="accent5">
            <a:lumMod val="20000"/>
            <a:lumOff val="80000"/>
            <a:alpha val="90000"/>
          </a:schemeClr>
        </a:solidFill>
      </dgm:spPr>
      <dgm:t>
        <a:bodyPr lIns="182880" tIns="182880" rIns="182880" bIns="182880"/>
        <a:lstStyle/>
        <a:p>
          <a:pPr marL="0" algn="ctr">
            <a:lnSpc>
              <a:spcPct val="100000"/>
            </a:lnSpc>
            <a:buNone/>
          </a:pPr>
          <a:r>
            <a:rPr lang="en-IN" sz="1800" dirty="0">
              <a:latin typeface="Calibri" panose="020F0502020204030204" pitchFamily="34" charset="0"/>
              <a:ea typeface="Calibri" panose="020F0502020204030204" pitchFamily="34" charset="0"/>
              <a:cs typeface="Calibri" panose="020F0502020204030204" pitchFamily="34" charset="0"/>
            </a:rPr>
            <a:t>Time-dependent rainfall quantile estimates were calculated with a Return Period of 60,000 years. Regional GEV distribution was selected as the underlying distribution for NS-RFA for all the temporal resolutions.</a:t>
          </a:r>
          <a:endParaRPr lang="en-US" sz="1800" dirty="0">
            <a:latin typeface="Calibri" panose="020F0502020204030204" pitchFamily="34" charset="0"/>
            <a:ea typeface="Calibri" panose="020F0502020204030204" pitchFamily="34" charset="0"/>
            <a:cs typeface="Calibri" panose="020F0502020204030204" pitchFamily="34" charset="0"/>
          </a:endParaRPr>
        </a:p>
      </dgm:t>
    </dgm:pt>
    <dgm:pt modelId="{B87758DC-95B9-415D-8FA2-3A592F03EEB6}" type="parTrans" cxnId="{E6E94786-140A-4645-ACBD-B11A56308E02}">
      <dgm:prSet/>
      <dgm:spPr/>
      <dgm:t>
        <a:bodyPr/>
        <a:lstStyle/>
        <a:p>
          <a:endParaRPr lang="en-US"/>
        </a:p>
      </dgm:t>
    </dgm:pt>
    <dgm:pt modelId="{81ADE71D-3BBC-45B9-8FE7-89C53F21FB8E}" type="sibTrans" cxnId="{E6E94786-140A-4645-ACBD-B11A56308E02}">
      <dgm:prSet/>
      <dgm:spPr/>
      <dgm:t>
        <a:bodyPr/>
        <a:lstStyle/>
        <a:p>
          <a:endParaRPr lang="en-US"/>
        </a:p>
      </dgm:t>
    </dgm:pt>
    <dgm:pt modelId="{57B30C7E-2C98-474C-972A-4A9F013596F6}">
      <dgm:prSet custT="1"/>
      <dgm:spPr/>
      <dgm:t>
        <a:bodyPr/>
        <a:lstStyle/>
        <a:p>
          <a:pPr marL="0" lvl="0" indent="0" algn="ctr" defTabSz="7112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Calculation of TD coefficients</a:t>
          </a:r>
        </a:p>
      </dgm:t>
    </dgm:pt>
    <dgm:pt modelId="{3C56CB1B-7905-41E8-90E6-A55A14BA7821}" type="parTrans" cxnId="{13126A2F-129D-4762-93CF-9798949EB589}">
      <dgm:prSet/>
      <dgm:spPr/>
      <dgm:t>
        <a:bodyPr/>
        <a:lstStyle/>
        <a:p>
          <a:endParaRPr lang="en-US"/>
        </a:p>
      </dgm:t>
    </dgm:pt>
    <dgm:pt modelId="{7F14057D-1A20-4F64-A110-C77AC5F00602}" type="sibTrans" cxnId="{13126A2F-129D-4762-93CF-9798949EB589}">
      <dgm:prSet/>
      <dgm:spPr/>
      <dgm:t>
        <a:bodyPr/>
        <a:lstStyle/>
        <a:p>
          <a:endParaRPr lang="en-US"/>
        </a:p>
      </dgm:t>
    </dgm:pt>
    <dgm:pt modelId="{B45FF3C1-5A75-4E4C-B2B6-84B0FAC421C2}">
      <dgm:prSet custT="1"/>
      <dgm:spPr>
        <a:solidFill>
          <a:schemeClr val="accent5">
            <a:lumMod val="20000"/>
            <a:lumOff val="80000"/>
            <a:alpha val="90000"/>
          </a:schemeClr>
        </a:solidFill>
      </dgm:spPr>
      <dgm:t>
        <a:bodyPr lIns="182880" tIns="182880" rIns="182880" bIns="182880"/>
        <a:lstStyle/>
        <a:p>
          <a:pPr marL="0" algn="ctr">
            <a:lnSpc>
              <a:spcPct val="100000"/>
            </a:lnSpc>
            <a:buNone/>
          </a:pPr>
          <a:r>
            <a:rPr lang="en-IN" sz="1800" dirty="0">
              <a:latin typeface="Calibri" panose="020F0502020204030204" pitchFamily="34" charset="0"/>
              <a:ea typeface="Calibri" panose="020F0502020204030204" pitchFamily="34" charset="0"/>
              <a:cs typeface="Calibri" panose="020F0502020204030204" pitchFamily="34" charset="0"/>
            </a:rPr>
            <a:t>The median rainfall quantiles were computed over each region. These median rainfall quantiles were used to find area-weighted rainfall for the study area (i.e., upper &amp; middle Mahanadi basin) and TD coefficients were estimated.</a:t>
          </a:r>
          <a:endParaRPr lang="en-US" sz="1800" dirty="0">
            <a:latin typeface="Calibri" panose="020F0502020204030204" pitchFamily="34" charset="0"/>
            <a:ea typeface="Calibri" panose="020F0502020204030204" pitchFamily="34" charset="0"/>
            <a:cs typeface="Calibri" panose="020F0502020204030204" pitchFamily="34" charset="0"/>
          </a:endParaRPr>
        </a:p>
      </dgm:t>
    </dgm:pt>
    <dgm:pt modelId="{34A81C80-FF70-48EA-B442-BDB1EF403754}" type="parTrans" cxnId="{D6AF6FC0-4B56-4246-AC09-69D41F1CFC6B}">
      <dgm:prSet/>
      <dgm:spPr/>
      <dgm:t>
        <a:bodyPr/>
        <a:lstStyle/>
        <a:p>
          <a:endParaRPr lang="en-US"/>
        </a:p>
      </dgm:t>
    </dgm:pt>
    <dgm:pt modelId="{5B9815BA-8A8F-4251-B182-AD39A4FE26DD}" type="sibTrans" cxnId="{D6AF6FC0-4B56-4246-AC09-69D41F1CFC6B}">
      <dgm:prSet/>
      <dgm:spPr/>
      <dgm:t>
        <a:bodyPr/>
        <a:lstStyle/>
        <a:p>
          <a:endParaRPr lang="en-US"/>
        </a:p>
      </dgm:t>
    </dgm:pt>
    <dgm:pt modelId="{0A954AA6-C6B0-4271-8792-CCCE30CE7D69}">
      <dgm:prSet custT="1"/>
      <dgm:spPr/>
      <dgm:t>
        <a:bodyPr/>
        <a:lstStyle/>
        <a:p>
          <a:pPr marL="0" lvl="0" indent="0" algn="ctr" defTabSz="7112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Catchment Delineation</a:t>
          </a:r>
        </a:p>
      </dgm:t>
    </dgm:pt>
    <dgm:pt modelId="{81CA91A9-12C9-4000-A833-6528B617CCA1}" type="parTrans" cxnId="{61DE8435-87FC-4ED8-A1D9-A0E36224C192}">
      <dgm:prSet/>
      <dgm:spPr/>
      <dgm:t>
        <a:bodyPr/>
        <a:lstStyle/>
        <a:p>
          <a:endParaRPr lang="en-US"/>
        </a:p>
      </dgm:t>
    </dgm:pt>
    <dgm:pt modelId="{7635DF39-FFCE-4F67-A43A-C3F7B847830D}" type="sibTrans" cxnId="{61DE8435-87FC-4ED8-A1D9-A0E36224C192}">
      <dgm:prSet/>
      <dgm:spPr/>
      <dgm:t>
        <a:bodyPr/>
        <a:lstStyle/>
        <a:p>
          <a:endParaRPr lang="en-US"/>
        </a:p>
      </dgm:t>
    </dgm:pt>
    <dgm:pt modelId="{838BD54C-88AD-40D7-AF5F-AB65EB0898A5}">
      <dgm:prSet custT="1"/>
      <dgm:spPr>
        <a:solidFill>
          <a:schemeClr val="accent5">
            <a:lumMod val="20000"/>
            <a:lumOff val="80000"/>
            <a:alpha val="90000"/>
          </a:schemeClr>
        </a:solidFill>
      </dgm:spPr>
      <dgm:t>
        <a:bodyPr lIns="182880" tIns="182880" rIns="182880" bIns="182880"/>
        <a:lstStyle/>
        <a:p>
          <a:pPr marL="0" lvl="0" algn="ctr" defTabSz="800100">
            <a:lnSpc>
              <a:spcPct val="100000"/>
            </a:lnSpc>
            <a:spcBef>
              <a:spcPct val="0"/>
            </a:spcBef>
            <a:spcAft>
              <a:spcPct val="35000"/>
            </a:spcAft>
            <a:buFont typeface="+mj-lt"/>
            <a:buNone/>
          </a:pPr>
          <a:r>
            <a:rPr lang="en-US" sz="1800" kern="1200" baseline="0" dirty="0" err="1">
              <a:latin typeface="Calibri" panose="020F0502020204030204" pitchFamily="34" charset="0"/>
              <a:ea typeface="Calibri" panose="020F0502020204030204" pitchFamily="34" charset="0"/>
              <a:cs typeface="Calibri" panose="020F0502020204030204" pitchFamily="34" charset="0"/>
            </a:rPr>
            <a:t>Sondur</a:t>
          </a:r>
          <a:r>
            <a:rPr lang="en-US" sz="1800" kern="1200" baseline="0" dirty="0">
              <a:latin typeface="Calibri" panose="020F0502020204030204" pitchFamily="34" charset="0"/>
              <a:ea typeface="Calibri" panose="020F0502020204030204" pitchFamily="34" charset="0"/>
              <a:cs typeface="Calibri" panose="020F0502020204030204" pitchFamily="34" charset="0"/>
            </a:rPr>
            <a:t> dam catchment was selected for the flood analysis. The dam catchment was delineated, and physiographical parameters were calculated using ArcGIS.</a:t>
          </a:r>
        </a:p>
      </dgm:t>
    </dgm:pt>
    <dgm:pt modelId="{FD106F30-FED7-4A4D-9063-A51FC1861B8D}" type="parTrans" cxnId="{122438FB-0EB1-4DC7-B97A-C5EDE3236321}">
      <dgm:prSet/>
      <dgm:spPr/>
      <dgm:t>
        <a:bodyPr/>
        <a:lstStyle/>
        <a:p>
          <a:endParaRPr lang="en-US"/>
        </a:p>
      </dgm:t>
    </dgm:pt>
    <dgm:pt modelId="{C5AC6457-3C00-4583-9061-8DA5017D63FF}" type="sibTrans" cxnId="{122438FB-0EB1-4DC7-B97A-C5EDE3236321}">
      <dgm:prSet/>
      <dgm:spPr/>
      <dgm:t>
        <a:bodyPr/>
        <a:lstStyle/>
        <a:p>
          <a:endParaRPr lang="en-US"/>
        </a:p>
      </dgm:t>
    </dgm:pt>
    <dgm:pt modelId="{1E1BD5C7-7E98-4E9C-980A-6231C710F86D}">
      <dgm:prSet custT="1"/>
      <dgm:spPr/>
      <dgm:t>
        <a:bodyPr/>
        <a:lstStyle/>
        <a:p>
          <a:pPr marL="0" lvl="0" indent="0" algn="ctr" defTabSz="7112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Calculation of SUH</a:t>
          </a:r>
          <a:r>
            <a:rPr lang="en-US" sz="1800" b="1" kern="1200" baseline="0" dirty="0">
              <a:latin typeface="Calibri" panose="020F0502020204030204" pitchFamily="34" charset="0"/>
              <a:ea typeface="Calibri" panose="020F0502020204030204" pitchFamily="34" charset="0"/>
              <a:cs typeface="Calibri" panose="020F0502020204030204" pitchFamily="34" charset="0"/>
            </a:rPr>
            <a:t> </a:t>
          </a:r>
          <a:endParaRPr lang="en-US" sz="1800" b="1" kern="1200" dirty="0">
            <a:latin typeface="Calibri" panose="020F0502020204030204" pitchFamily="34" charset="0"/>
            <a:ea typeface="Calibri" panose="020F0502020204030204" pitchFamily="34" charset="0"/>
            <a:cs typeface="Calibri" panose="020F0502020204030204" pitchFamily="34" charset="0"/>
          </a:endParaRPr>
        </a:p>
      </dgm:t>
    </dgm:pt>
    <dgm:pt modelId="{63D0BD99-D324-4743-A063-0F16264E6A03}" type="parTrans" cxnId="{F291143C-5080-4FD6-BEEA-B126FBAFEC70}">
      <dgm:prSet/>
      <dgm:spPr/>
      <dgm:t>
        <a:bodyPr/>
        <a:lstStyle/>
        <a:p>
          <a:endParaRPr lang="en-US"/>
        </a:p>
      </dgm:t>
    </dgm:pt>
    <dgm:pt modelId="{BDC49242-DD3A-494A-A4AF-E750AD6D3DAB}" type="sibTrans" cxnId="{F291143C-5080-4FD6-BEEA-B126FBAFEC70}">
      <dgm:prSet/>
      <dgm:spPr/>
      <dgm:t>
        <a:bodyPr/>
        <a:lstStyle/>
        <a:p>
          <a:endParaRPr lang="en-US"/>
        </a:p>
      </dgm:t>
    </dgm:pt>
    <dgm:pt modelId="{A0B60079-4AAF-49AC-8F08-8A2DFAEE29DB}">
      <dgm:prSet custT="1"/>
      <dgm:spPr>
        <a:solidFill>
          <a:schemeClr val="accent5">
            <a:lumMod val="20000"/>
            <a:lumOff val="80000"/>
            <a:alpha val="90000"/>
          </a:schemeClr>
        </a:solidFill>
      </dgm:spPr>
      <dgm:t>
        <a:bodyPr lIns="182880" tIns="182880" rIns="182880" bIns="182880"/>
        <a:lstStyle/>
        <a:p>
          <a:pPr marL="0" algn="ctr">
            <a:lnSpc>
              <a:spcPct val="100000"/>
            </a:lnSpc>
            <a:buNone/>
          </a:pPr>
          <a:r>
            <a:rPr lang="en-US" sz="1800" kern="1200" baseline="0" dirty="0">
              <a:latin typeface="Calibri" panose="020F0502020204030204" pitchFamily="34" charset="0"/>
              <a:ea typeface="Calibri" panose="020F0502020204030204" pitchFamily="34" charset="0"/>
              <a:cs typeface="Calibri" panose="020F0502020204030204" pitchFamily="34" charset="0"/>
            </a:rPr>
            <a:t>CWC method was used for estimating the SUH. UH parameters were calculated using the equations provided in Flood analysis report of Mahanadi basin 3(d) (1997). The estimated SUH was smoothened so that area under the curve becomes unity.</a:t>
          </a:r>
        </a:p>
      </dgm:t>
    </dgm:pt>
    <dgm:pt modelId="{94E190C2-DE76-4E92-9B8B-12C8AC85398D}" type="parTrans" cxnId="{DA65D739-98AB-49B5-B28F-78D06B43157F}">
      <dgm:prSet/>
      <dgm:spPr/>
      <dgm:t>
        <a:bodyPr/>
        <a:lstStyle/>
        <a:p>
          <a:endParaRPr lang="en-US"/>
        </a:p>
      </dgm:t>
    </dgm:pt>
    <dgm:pt modelId="{B3783AFC-A7BD-4A0E-8A53-49FBB33EB50F}" type="sibTrans" cxnId="{DA65D739-98AB-49B5-B28F-78D06B43157F}">
      <dgm:prSet/>
      <dgm:spPr/>
      <dgm:t>
        <a:bodyPr/>
        <a:lstStyle/>
        <a:p>
          <a:endParaRPr lang="en-US"/>
        </a:p>
      </dgm:t>
    </dgm:pt>
    <dgm:pt modelId="{8FE81FEC-2664-411F-AEB3-065F29F52751}">
      <dgm:prSet custT="1"/>
      <dgm:spPr>
        <a:solidFill>
          <a:schemeClr val="accent5">
            <a:lumMod val="20000"/>
            <a:lumOff val="80000"/>
            <a:alpha val="90000"/>
          </a:schemeClr>
        </a:solidFill>
      </dgm:spPr>
      <dgm:t>
        <a:bodyPr lIns="182880" tIns="182880" rIns="182880" bIns="182880"/>
        <a:lstStyle/>
        <a:p>
          <a:pPr marL="0" algn="ctr">
            <a:lnSpc>
              <a:spcPct val="100000"/>
            </a:lnSpc>
            <a:buNone/>
          </a:pPr>
          <a:r>
            <a:rPr lang="en-US" sz="1800" kern="1200" baseline="0" dirty="0">
              <a:latin typeface="Calibri" panose="020F0502020204030204" pitchFamily="34" charset="0"/>
              <a:ea typeface="Calibri" panose="020F0502020204030204" pitchFamily="34" charset="0"/>
              <a:cs typeface="Calibri" panose="020F0502020204030204" pitchFamily="34" charset="0"/>
            </a:rPr>
            <a:t>PMP was estimated for the dam catchment area using PMP atlas which provides estimates in stationary framework. Flood hydrographs were generated using SUH and the effect non-stationarity was identified. </a:t>
          </a: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13416990-6629-4AE4-B0B2-7DE8418884DB}">
      <dgm:prSet custT="1"/>
      <dgm:spPr/>
      <dgm:t>
        <a:bodyPr/>
        <a:lstStyle/>
        <a:p>
          <a:pPr marL="0" lvl="0" indent="0" algn="ctr" defTabSz="7112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Comparison of  hydrographs </a:t>
          </a:r>
        </a:p>
      </dgm:t>
    </dgm:pt>
    <dgm:pt modelId="{355D6E8A-518E-4B49-955A-8C7CE0CBDA24}" type="sibTrans" cxnId="{88C7DEFE-ACEF-4A9F-B154-781CBBFCBE18}">
      <dgm:prSet/>
      <dgm:spPr/>
      <dgm:t>
        <a:bodyPr/>
        <a:lstStyle/>
        <a:p>
          <a:endParaRPr lang="en-US"/>
        </a:p>
      </dgm:t>
    </dgm:pt>
    <dgm:pt modelId="{180D8207-97DB-48B4-AFB6-E1571502D51D}" type="parTrans" cxnId="{88C7DEFE-ACEF-4A9F-B154-781CBBFCBE18}">
      <dgm:prSet/>
      <dgm:spPr/>
      <dgm:t>
        <a:bodyPr/>
        <a:lstStyle/>
        <a:p>
          <a:endParaRPr lang="en-US"/>
        </a:p>
      </dgm:t>
    </dgm:pt>
    <dgm:pt modelId="{917788B4-4702-452B-A9BF-BD370AC7C91D}" type="pres">
      <dgm:prSet presAssocID="{0DD8915E-DC14-41D6-9BB5-F49E1C265163}" presName="Name0" presStyleCnt="0">
        <dgm:presLayoutVars>
          <dgm:dir/>
          <dgm:animLvl val="lvl"/>
          <dgm:resizeHandles val="exact"/>
        </dgm:presLayoutVars>
      </dgm:prSet>
      <dgm:spPr/>
    </dgm:pt>
    <dgm:pt modelId="{54C7622E-B3EE-4BFC-B751-4B261C400F01}" type="pres">
      <dgm:prSet presAssocID="{CEA68BC1-0214-475A-AAEB-F2C106BEDF3D}" presName="composite" presStyleCnt="0"/>
      <dgm:spPr/>
    </dgm:pt>
    <dgm:pt modelId="{80A1A6DF-0273-4C9F-A1CF-A320F9DB6FD1}" type="pres">
      <dgm:prSet presAssocID="{CEA68BC1-0214-475A-AAEB-F2C106BEDF3D}" presName="parTx" presStyleLbl="alignNode1" presStyleIdx="0" presStyleCnt="5">
        <dgm:presLayoutVars>
          <dgm:chMax val="0"/>
          <dgm:chPref val="0"/>
        </dgm:presLayoutVars>
      </dgm:prSet>
      <dgm:spPr/>
    </dgm:pt>
    <dgm:pt modelId="{910C52EF-D1F5-4581-A150-24B263AF9343}" type="pres">
      <dgm:prSet presAssocID="{CEA68BC1-0214-475A-AAEB-F2C106BEDF3D}" presName="desTx" presStyleLbl="alignAccFollowNode1" presStyleIdx="0" presStyleCnt="5">
        <dgm:presLayoutVars/>
      </dgm:prSet>
      <dgm:spPr/>
    </dgm:pt>
    <dgm:pt modelId="{06DEF15E-2A95-4424-9CA3-93FFF5A22F97}" type="pres">
      <dgm:prSet presAssocID="{D52D63DB-7300-43C9-9B4D-DCAB119753ED}" presName="space" presStyleCnt="0"/>
      <dgm:spPr/>
    </dgm:pt>
    <dgm:pt modelId="{0D1CB9BF-C612-4FA5-A8ED-CBAA77D93857}" type="pres">
      <dgm:prSet presAssocID="{57B30C7E-2C98-474C-972A-4A9F013596F6}" presName="composite" presStyleCnt="0"/>
      <dgm:spPr/>
    </dgm:pt>
    <dgm:pt modelId="{1F484571-9C36-4EBC-94E8-740ECF59A9E8}" type="pres">
      <dgm:prSet presAssocID="{57B30C7E-2C98-474C-972A-4A9F013596F6}" presName="parTx" presStyleLbl="alignNode1" presStyleIdx="1" presStyleCnt="5">
        <dgm:presLayoutVars>
          <dgm:chMax val="0"/>
          <dgm:chPref val="0"/>
        </dgm:presLayoutVars>
      </dgm:prSet>
      <dgm:spPr/>
    </dgm:pt>
    <dgm:pt modelId="{8382FB71-379A-4A42-BEC2-AAF439B565D5}" type="pres">
      <dgm:prSet presAssocID="{57B30C7E-2C98-474C-972A-4A9F013596F6}" presName="desTx" presStyleLbl="alignAccFollowNode1" presStyleIdx="1" presStyleCnt="5" custLinFactNeighborY="-159">
        <dgm:presLayoutVars/>
      </dgm:prSet>
      <dgm:spPr/>
    </dgm:pt>
    <dgm:pt modelId="{CEAD898F-DA15-46A5-A07C-10D30E78B5E8}" type="pres">
      <dgm:prSet presAssocID="{7F14057D-1A20-4F64-A110-C77AC5F00602}" presName="space" presStyleCnt="0"/>
      <dgm:spPr/>
    </dgm:pt>
    <dgm:pt modelId="{BEA164EE-1450-4AEB-9527-4E22FBF3C1A8}" type="pres">
      <dgm:prSet presAssocID="{0A954AA6-C6B0-4271-8792-CCCE30CE7D69}" presName="composite" presStyleCnt="0"/>
      <dgm:spPr/>
    </dgm:pt>
    <dgm:pt modelId="{6B33ABE5-CEF1-4B39-82C3-F1FC644C0A8F}" type="pres">
      <dgm:prSet presAssocID="{0A954AA6-C6B0-4271-8792-CCCE30CE7D69}" presName="parTx" presStyleLbl="alignNode1" presStyleIdx="2" presStyleCnt="5">
        <dgm:presLayoutVars>
          <dgm:chMax val="0"/>
          <dgm:chPref val="0"/>
        </dgm:presLayoutVars>
      </dgm:prSet>
      <dgm:spPr/>
    </dgm:pt>
    <dgm:pt modelId="{D49AD3F7-B2B6-4709-A43B-C22DEB981B39}" type="pres">
      <dgm:prSet presAssocID="{0A954AA6-C6B0-4271-8792-CCCE30CE7D69}" presName="desTx" presStyleLbl="alignAccFollowNode1" presStyleIdx="2" presStyleCnt="5" custLinFactNeighborY="-309">
        <dgm:presLayoutVars/>
      </dgm:prSet>
      <dgm:spPr/>
    </dgm:pt>
    <dgm:pt modelId="{C83CA8A9-5873-4873-B14F-2F0E7FB2ABCC}" type="pres">
      <dgm:prSet presAssocID="{7635DF39-FFCE-4F67-A43A-C3F7B847830D}" presName="space" presStyleCnt="0"/>
      <dgm:spPr/>
    </dgm:pt>
    <dgm:pt modelId="{952DF76F-9AB8-4BB6-B004-372FA36D16E3}" type="pres">
      <dgm:prSet presAssocID="{1E1BD5C7-7E98-4E9C-980A-6231C710F86D}" presName="composite" presStyleCnt="0"/>
      <dgm:spPr/>
    </dgm:pt>
    <dgm:pt modelId="{4AE355A7-3A54-47B1-8CB5-F35120F77B1B}" type="pres">
      <dgm:prSet presAssocID="{1E1BD5C7-7E98-4E9C-980A-6231C710F86D}" presName="parTx" presStyleLbl="alignNode1" presStyleIdx="3" presStyleCnt="5">
        <dgm:presLayoutVars>
          <dgm:chMax val="0"/>
          <dgm:chPref val="0"/>
        </dgm:presLayoutVars>
      </dgm:prSet>
      <dgm:spPr/>
    </dgm:pt>
    <dgm:pt modelId="{C0A30CE6-D937-498A-8D1C-AB49CDB4AE52}" type="pres">
      <dgm:prSet presAssocID="{1E1BD5C7-7E98-4E9C-980A-6231C710F86D}" presName="desTx" presStyleLbl="alignAccFollowNode1" presStyleIdx="3" presStyleCnt="5">
        <dgm:presLayoutVars/>
      </dgm:prSet>
      <dgm:spPr/>
    </dgm:pt>
    <dgm:pt modelId="{5F52C0BF-6756-4EC5-B609-DFC97E73A4A5}" type="pres">
      <dgm:prSet presAssocID="{BDC49242-DD3A-494A-A4AF-E750AD6D3DAB}" presName="space" presStyleCnt="0"/>
      <dgm:spPr/>
    </dgm:pt>
    <dgm:pt modelId="{F042507F-C824-490E-948D-BDF8D9C669BD}" type="pres">
      <dgm:prSet presAssocID="{13416990-6629-4AE4-B0B2-7DE8418884DB}" presName="composite" presStyleCnt="0"/>
      <dgm:spPr/>
    </dgm:pt>
    <dgm:pt modelId="{1D3D5FCC-5789-4468-99A6-5D6A676B6013}" type="pres">
      <dgm:prSet presAssocID="{13416990-6629-4AE4-B0B2-7DE8418884DB}" presName="parTx" presStyleLbl="alignNode1" presStyleIdx="4" presStyleCnt="5">
        <dgm:presLayoutVars>
          <dgm:chMax val="0"/>
          <dgm:chPref val="0"/>
        </dgm:presLayoutVars>
      </dgm:prSet>
      <dgm:spPr/>
    </dgm:pt>
    <dgm:pt modelId="{44C7D37A-568B-4A53-88BE-8330DEF7D4A3}" type="pres">
      <dgm:prSet presAssocID="{13416990-6629-4AE4-B0B2-7DE8418884DB}" presName="desTx" presStyleLbl="alignAccFollowNode1" presStyleIdx="4" presStyleCnt="5" custLinFactNeighborY="-150">
        <dgm:presLayoutVars/>
      </dgm:prSet>
      <dgm:spPr/>
    </dgm:pt>
  </dgm:ptLst>
  <dgm:cxnLst>
    <dgm:cxn modelId="{29047F14-1D02-429F-B71C-43F5B54A1F4F}" type="presOf" srcId="{6E78410F-604C-43A6-A991-1F6A0685C76E}" destId="{910C52EF-D1F5-4581-A150-24B263AF9343}" srcOrd="0" destOrd="0" presId="urn:microsoft.com/office/officeart/2016/7/layout/HorizontalActionList"/>
    <dgm:cxn modelId="{4A7F6715-186E-49A7-B901-131CC9610C6D}" srcId="{0DD8915E-DC14-41D6-9BB5-F49E1C265163}" destId="{CEA68BC1-0214-475A-AAEB-F2C106BEDF3D}" srcOrd="0" destOrd="0" parTransId="{D39F5498-D166-4D4F-959E-220D13F281F2}" sibTransId="{D52D63DB-7300-43C9-9B4D-DCAB119753ED}"/>
    <dgm:cxn modelId="{20E64C21-D86D-40FE-BAB1-8FF3BD682C0A}" type="presOf" srcId="{13416990-6629-4AE4-B0B2-7DE8418884DB}" destId="{1D3D5FCC-5789-4468-99A6-5D6A676B6013}" srcOrd="0" destOrd="0" presId="urn:microsoft.com/office/officeart/2016/7/layout/HorizontalActionList"/>
    <dgm:cxn modelId="{0191CB28-DA5F-4734-B1A6-F72C6E1599E3}" type="presOf" srcId="{0DD8915E-DC14-41D6-9BB5-F49E1C265163}" destId="{917788B4-4702-452B-A9BF-BD370AC7C91D}" srcOrd="0" destOrd="0" presId="urn:microsoft.com/office/officeart/2016/7/layout/HorizontalActionList"/>
    <dgm:cxn modelId="{13126A2F-129D-4762-93CF-9798949EB589}" srcId="{0DD8915E-DC14-41D6-9BB5-F49E1C265163}" destId="{57B30C7E-2C98-474C-972A-4A9F013596F6}" srcOrd="1" destOrd="0" parTransId="{3C56CB1B-7905-41E8-90E6-A55A14BA7821}" sibTransId="{7F14057D-1A20-4F64-A110-C77AC5F00602}"/>
    <dgm:cxn modelId="{61DE8435-87FC-4ED8-A1D9-A0E36224C192}" srcId="{0DD8915E-DC14-41D6-9BB5-F49E1C265163}" destId="{0A954AA6-C6B0-4271-8792-CCCE30CE7D69}" srcOrd="2" destOrd="0" parTransId="{81CA91A9-12C9-4000-A833-6528B617CCA1}" sibTransId="{7635DF39-FFCE-4F67-A43A-C3F7B847830D}"/>
    <dgm:cxn modelId="{DA65D739-98AB-49B5-B28F-78D06B43157F}" srcId="{1E1BD5C7-7E98-4E9C-980A-6231C710F86D}" destId="{A0B60079-4AAF-49AC-8F08-8A2DFAEE29DB}" srcOrd="0" destOrd="0" parTransId="{94E190C2-DE76-4E92-9B8B-12C8AC85398D}" sibTransId="{B3783AFC-A7BD-4A0E-8A53-49FBB33EB50F}"/>
    <dgm:cxn modelId="{711E093C-AD42-45A4-8D40-A2D39702062E}" srcId="{13416990-6629-4AE4-B0B2-7DE8418884DB}" destId="{8FE81FEC-2664-411F-AEB3-065F29F52751}" srcOrd="0" destOrd="0" parTransId="{BCBC007E-0269-421B-9C41-DE26D5C3A822}" sibTransId="{80230EB7-7230-4881-A631-309C07417378}"/>
    <dgm:cxn modelId="{F291143C-5080-4FD6-BEEA-B126FBAFEC70}" srcId="{0DD8915E-DC14-41D6-9BB5-F49E1C265163}" destId="{1E1BD5C7-7E98-4E9C-980A-6231C710F86D}" srcOrd="3" destOrd="0" parTransId="{63D0BD99-D324-4743-A063-0F16264E6A03}" sibTransId="{BDC49242-DD3A-494A-A4AF-E750AD6D3DAB}"/>
    <dgm:cxn modelId="{F23F2E3D-41B1-4946-BB0D-793A24BEA9AC}" type="presOf" srcId="{B45FF3C1-5A75-4E4C-B2B6-84B0FAC421C2}" destId="{8382FB71-379A-4A42-BEC2-AAF439B565D5}" srcOrd="0" destOrd="0" presId="urn:microsoft.com/office/officeart/2016/7/layout/HorizontalActionList"/>
    <dgm:cxn modelId="{946C424A-D4CE-43F5-AA39-8A6E3A4F7B9C}" type="presOf" srcId="{838BD54C-88AD-40D7-AF5F-AB65EB0898A5}" destId="{D49AD3F7-B2B6-4709-A43B-C22DEB981B39}" srcOrd="0" destOrd="0" presId="urn:microsoft.com/office/officeart/2016/7/layout/HorizontalActionList"/>
    <dgm:cxn modelId="{F6F84C82-BE91-406E-A203-DC039B21E3CF}" type="presOf" srcId="{0A954AA6-C6B0-4271-8792-CCCE30CE7D69}" destId="{6B33ABE5-CEF1-4B39-82C3-F1FC644C0A8F}" srcOrd="0" destOrd="0" presId="urn:microsoft.com/office/officeart/2016/7/layout/HorizontalActionList"/>
    <dgm:cxn modelId="{82583984-5264-4285-8EFB-82CC0D5CA02E}" type="presOf" srcId="{CEA68BC1-0214-475A-AAEB-F2C106BEDF3D}" destId="{80A1A6DF-0273-4C9F-A1CF-A320F9DB6FD1}" srcOrd="0" destOrd="0" presId="urn:microsoft.com/office/officeart/2016/7/layout/HorizontalActionList"/>
    <dgm:cxn modelId="{E6E94786-140A-4645-ACBD-B11A56308E02}" srcId="{CEA68BC1-0214-475A-AAEB-F2C106BEDF3D}" destId="{6E78410F-604C-43A6-A991-1F6A0685C76E}" srcOrd="0" destOrd="0" parTransId="{B87758DC-95B9-415D-8FA2-3A592F03EEB6}" sibTransId="{81ADE71D-3BBC-45B9-8FE7-89C53F21FB8E}"/>
    <dgm:cxn modelId="{C8344EA0-F66C-43E3-B7E7-B3FA7C7ADBDD}" type="presOf" srcId="{8FE81FEC-2664-411F-AEB3-065F29F52751}" destId="{44C7D37A-568B-4A53-88BE-8330DEF7D4A3}" srcOrd="0" destOrd="0" presId="urn:microsoft.com/office/officeart/2016/7/layout/HorizontalActionList"/>
    <dgm:cxn modelId="{844DFBAC-37F8-4505-94E1-69B581C35497}" type="presOf" srcId="{1E1BD5C7-7E98-4E9C-980A-6231C710F86D}" destId="{4AE355A7-3A54-47B1-8CB5-F35120F77B1B}" srcOrd="0" destOrd="0" presId="urn:microsoft.com/office/officeart/2016/7/layout/HorizontalActionList"/>
    <dgm:cxn modelId="{D6AF6FC0-4B56-4246-AC09-69D41F1CFC6B}" srcId="{57B30C7E-2C98-474C-972A-4A9F013596F6}" destId="{B45FF3C1-5A75-4E4C-B2B6-84B0FAC421C2}" srcOrd="0" destOrd="0" parTransId="{34A81C80-FF70-48EA-B442-BDB1EF403754}" sibTransId="{5B9815BA-8A8F-4251-B182-AD39A4FE26DD}"/>
    <dgm:cxn modelId="{F2B921C1-7300-4DB0-BDA0-9B1FEA9347E4}" type="presOf" srcId="{57B30C7E-2C98-474C-972A-4A9F013596F6}" destId="{1F484571-9C36-4EBC-94E8-740ECF59A9E8}" srcOrd="0" destOrd="0" presId="urn:microsoft.com/office/officeart/2016/7/layout/HorizontalActionList"/>
    <dgm:cxn modelId="{83CDC2D9-B231-4E3B-A54D-5C7D99FBC91B}" type="presOf" srcId="{A0B60079-4AAF-49AC-8F08-8A2DFAEE29DB}" destId="{C0A30CE6-D937-498A-8D1C-AB49CDB4AE52}" srcOrd="0" destOrd="0" presId="urn:microsoft.com/office/officeart/2016/7/layout/HorizontalActionList"/>
    <dgm:cxn modelId="{122438FB-0EB1-4DC7-B97A-C5EDE3236321}" srcId="{0A954AA6-C6B0-4271-8792-CCCE30CE7D69}" destId="{838BD54C-88AD-40D7-AF5F-AB65EB0898A5}" srcOrd="0" destOrd="0" parTransId="{FD106F30-FED7-4A4D-9063-A51FC1861B8D}" sibTransId="{C5AC6457-3C00-4583-9061-8DA5017D63FF}"/>
    <dgm:cxn modelId="{88C7DEFE-ACEF-4A9F-B154-781CBBFCBE18}" srcId="{0DD8915E-DC14-41D6-9BB5-F49E1C265163}" destId="{13416990-6629-4AE4-B0B2-7DE8418884DB}" srcOrd="4" destOrd="0" parTransId="{180D8207-97DB-48B4-AFB6-E1571502D51D}" sibTransId="{355D6E8A-518E-4B49-955A-8C7CE0CBDA24}"/>
    <dgm:cxn modelId="{A261581A-9EA1-4708-A052-F96FDA946800}" type="presParOf" srcId="{917788B4-4702-452B-A9BF-BD370AC7C91D}" destId="{54C7622E-B3EE-4BFC-B751-4B261C400F01}" srcOrd="0" destOrd="0" presId="urn:microsoft.com/office/officeart/2016/7/layout/HorizontalActionList"/>
    <dgm:cxn modelId="{08FC7EDF-7920-4A8C-A211-CF068C26DDBF}" type="presParOf" srcId="{54C7622E-B3EE-4BFC-B751-4B261C400F01}" destId="{80A1A6DF-0273-4C9F-A1CF-A320F9DB6FD1}" srcOrd="0" destOrd="0" presId="urn:microsoft.com/office/officeart/2016/7/layout/HorizontalActionList"/>
    <dgm:cxn modelId="{AF22F64A-F6F0-450A-BC7A-511466B3D483}" type="presParOf" srcId="{54C7622E-B3EE-4BFC-B751-4B261C400F01}" destId="{910C52EF-D1F5-4581-A150-24B263AF9343}" srcOrd="1" destOrd="0" presId="urn:microsoft.com/office/officeart/2016/7/layout/HorizontalActionList"/>
    <dgm:cxn modelId="{71E7CDEE-391D-4E13-BB91-2AEF6245D815}" type="presParOf" srcId="{917788B4-4702-452B-A9BF-BD370AC7C91D}" destId="{06DEF15E-2A95-4424-9CA3-93FFF5A22F97}" srcOrd="1" destOrd="0" presId="urn:microsoft.com/office/officeart/2016/7/layout/HorizontalActionList"/>
    <dgm:cxn modelId="{1BF5B11B-8694-4708-A953-C60557669E4C}" type="presParOf" srcId="{917788B4-4702-452B-A9BF-BD370AC7C91D}" destId="{0D1CB9BF-C612-4FA5-A8ED-CBAA77D93857}" srcOrd="2" destOrd="0" presId="urn:microsoft.com/office/officeart/2016/7/layout/HorizontalActionList"/>
    <dgm:cxn modelId="{4852055A-16E7-495C-BB70-0241C4B76D61}" type="presParOf" srcId="{0D1CB9BF-C612-4FA5-A8ED-CBAA77D93857}" destId="{1F484571-9C36-4EBC-94E8-740ECF59A9E8}" srcOrd="0" destOrd="0" presId="urn:microsoft.com/office/officeart/2016/7/layout/HorizontalActionList"/>
    <dgm:cxn modelId="{5604DA90-9EC7-43AB-AE0B-2DED20CB99D6}" type="presParOf" srcId="{0D1CB9BF-C612-4FA5-A8ED-CBAA77D93857}" destId="{8382FB71-379A-4A42-BEC2-AAF439B565D5}" srcOrd="1" destOrd="0" presId="urn:microsoft.com/office/officeart/2016/7/layout/HorizontalActionList"/>
    <dgm:cxn modelId="{679CFD6F-5DBA-49A8-B38E-A3F94E256DA0}" type="presParOf" srcId="{917788B4-4702-452B-A9BF-BD370AC7C91D}" destId="{CEAD898F-DA15-46A5-A07C-10D30E78B5E8}" srcOrd="3" destOrd="0" presId="urn:microsoft.com/office/officeart/2016/7/layout/HorizontalActionList"/>
    <dgm:cxn modelId="{9D68AB60-960A-4903-BF09-3BB6C4D953B5}" type="presParOf" srcId="{917788B4-4702-452B-A9BF-BD370AC7C91D}" destId="{BEA164EE-1450-4AEB-9527-4E22FBF3C1A8}" srcOrd="4" destOrd="0" presId="urn:microsoft.com/office/officeart/2016/7/layout/HorizontalActionList"/>
    <dgm:cxn modelId="{856B7A7C-DC0A-4EB7-862B-EBF796038D64}" type="presParOf" srcId="{BEA164EE-1450-4AEB-9527-4E22FBF3C1A8}" destId="{6B33ABE5-CEF1-4B39-82C3-F1FC644C0A8F}" srcOrd="0" destOrd="0" presId="urn:microsoft.com/office/officeart/2016/7/layout/HorizontalActionList"/>
    <dgm:cxn modelId="{322C51D5-031F-49BB-BBF6-871297B2EBEA}" type="presParOf" srcId="{BEA164EE-1450-4AEB-9527-4E22FBF3C1A8}" destId="{D49AD3F7-B2B6-4709-A43B-C22DEB981B39}" srcOrd="1" destOrd="0" presId="urn:microsoft.com/office/officeart/2016/7/layout/HorizontalActionList"/>
    <dgm:cxn modelId="{D923B5DF-E4A2-41F5-9F6E-4B54A9F33462}" type="presParOf" srcId="{917788B4-4702-452B-A9BF-BD370AC7C91D}" destId="{C83CA8A9-5873-4873-B14F-2F0E7FB2ABCC}" srcOrd="5" destOrd="0" presId="urn:microsoft.com/office/officeart/2016/7/layout/HorizontalActionList"/>
    <dgm:cxn modelId="{2017D849-C963-437C-A49B-FF44C5CE1500}" type="presParOf" srcId="{917788B4-4702-452B-A9BF-BD370AC7C91D}" destId="{952DF76F-9AB8-4BB6-B004-372FA36D16E3}" srcOrd="6" destOrd="0" presId="urn:microsoft.com/office/officeart/2016/7/layout/HorizontalActionList"/>
    <dgm:cxn modelId="{D97808B0-624D-4BA1-9B31-2B8CEE29D0E6}" type="presParOf" srcId="{952DF76F-9AB8-4BB6-B004-372FA36D16E3}" destId="{4AE355A7-3A54-47B1-8CB5-F35120F77B1B}" srcOrd="0" destOrd="0" presId="urn:microsoft.com/office/officeart/2016/7/layout/HorizontalActionList"/>
    <dgm:cxn modelId="{235339B2-3250-49C4-88F1-68322B9B3467}" type="presParOf" srcId="{952DF76F-9AB8-4BB6-B004-372FA36D16E3}" destId="{C0A30CE6-D937-498A-8D1C-AB49CDB4AE52}" srcOrd="1" destOrd="0" presId="urn:microsoft.com/office/officeart/2016/7/layout/HorizontalActionList"/>
    <dgm:cxn modelId="{0CDC529C-CCF2-40E9-908F-D1913CE99199}" type="presParOf" srcId="{917788B4-4702-452B-A9BF-BD370AC7C91D}" destId="{5F52C0BF-6756-4EC5-B609-DFC97E73A4A5}" srcOrd="7" destOrd="0" presId="urn:microsoft.com/office/officeart/2016/7/layout/HorizontalActionList"/>
    <dgm:cxn modelId="{4723AFCC-2F62-4984-BBC8-CFDDFEB0F119}" type="presParOf" srcId="{917788B4-4702-452B-A9BF-BD370AC7C91D}" destId="{F042507F-C824-490E-948D-BDF8D9C669BD}" srcOrd="8" destOrd="0" presId="urn:microsoft.com/office/officeart/2016/7/layout/HorizontalActionList"/>
    <dgm:cxn modelId="{62044622-F6EF-4B50-A59F-3BC56F0E5661}" type="presParOf" srcId="{F042507F-C824-490E-948D-BDF8D9C669BD}" destId="{1D3D5FCC-5789-4468-99A6-5D6A676B6013}" srcOrd="0" destOrd="0" presId="urn:microsoft.com/office/officeart/2016/7/layout/HorizontalActionList"/>
    <dgm:cxn modelId="{3C08636B-8BF0-44D4-81A3-21B3DB91B392}" type="presParOf" srcId="{F042507F-C824-490E-948D-BDF8D9C669BD}" destId="{44C7D37A-568B-4A53-88BE-8330DEF7D4A3}" srcOrd="1" destOrd="0" presId="urn:microsoft.com/office/officeart/2016/7/layout/HorizontalActionList"/>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E2722888-154A-491D-B1FC-DE1FF427248D}"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C2E0EC29-4094-41C0-8289-5FC08BB1B60B}">
      <dgm:prSet custT="1"/>
      <dgm:spPr>
        <a:solidFill>
          <a:schemeClr val="accent2">
            <a:lumMod val="20000"/>
            <a:lumOff val="80000"/>
          </a:schemeClr>
        </a:solidFill>
      </dgm:spPr>
      <dgm:t>
        <a:bodyPr/>
        <a:lstStyle/>
        <a:p>
          <a:r>
            <a:rPr lang="en-AU" sz="1800" dirty="0">
              <a:solidFill>
                <a:schemeClr val="tx1"/>
              </a:solidFill>
              <a:latin typeface="Calibri" panose="020F0502020204030204" pitchFamily="34" charset="0"/>
              <a:ea typeface="Calibri" panose="020F0502020204030204" pitchFamily="34" charset="0"/>
              <a:cs typeface="Calibri" panose="020F0502020204030204" pitchFamily="34" charset="0"/>
            </a:rPr>
            <a:t>The regions delineated in the northern half of India largely remained the same when the grid size was increased from 0.25º to 1.00º. However, the geographical contiguity of regions formed over south India increased with a decrease in spatial resolution of rainfall. </a:t>
          </a: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70CD92C6-1A36-42E3-9B3A-FC606F03AFA7}" type="parTrans" cxnId="{78A77794-5B66-4830-8700-0B591092A11B}">
      <dgm:prSet/>
      <dgm:spPr/>
      <dgm:t>
        <a:bodyPr/>
        <a:lstStyle/>
        <a:p>
          <a:endParaRPr lang="en-US"/>
        </a:p>
      </dgm:t>
    </dgm:pt>
    <dgm:pt modelId="{4B88AE8F-3726-4320-87B6-5A858206ECB1}" type="sibTrans" cxnId="{78A77794-5B66-4830-8700-0B591092A11B}">
      <dgm:prSet/>
      <dgm:spPr>
        <a:solidFill>
          <a:srgbClr val="4D1434">
            <a:alpha val="90000"/>
          </a:srgbClr>
        </a:solidFill>
      </dgm:spPr>
      <dgm:t>
        <a:bodyPr/>
        <a:lstStyle/>
        <a:p>
          <a:endParaRPr lang="en-US"/>
        </a:p>
      </dgm:t>
    </dgm:pt>
    <dgm:pt modelId="{F8C937C3-48F6-4F5A-88DF-A12E8AD932DB}">
      <dgm:prSet custT="1"/>
      <dgm:spPr>
        <a:solidFill>
          <a:schemeClr val="accent2">
            <a:lumMod val="20000"/>
            <a:lumOff val="80000"/>
          </a:schemeClr>
        </a:solidFill>
      </dgm:spPr>
      <dgm:t>
        <a:bodyPr/>
        <a:lstStyle/>
        <a:p>
          <a:r>
            <a:rPr lang="en-AU" sz="1800" dirty="0">
              <a:solidFill>
                <a:schemeClr val="tx1"/>
              </a:solidFill>
              <a:latin typeface="Calibri" panose="020F0502020204030204" pitchFamily="34" charset="0"/>
              <a:ea typeface="Calibri" panose="020F0502020204030204" pitchFamily="34" charset="0"/>
              <a:cs typeface="Calibri" panose="020F0502020204030204" pitchFamily="34" charset="0"/>
            </a:rPr>
            <a:t>Each of the delineated regions was tested for statistical homogeneity. In general, the value of the regional heterogeneity measure increased with a decrease in spatial resolution of grids. </a:t>
          </a: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F87991E9-43F2-4EED-BA7F-3DF3D1BB3F3E}" type="parTrans" cxnId="{2A201268-3AA3-4ABE-9522-0A1B14E28B51}">
      <dgm:prSet/>
      <dgm:spPr/>
      <dgm:t>
        <a:bodyPr/>
        <a:lstStyle/>
        <a:p>
          <a:endParaRPr lang="en-US"/>
        </a:p>
      </dgm:t>
    </dgm:pt>
    <dgm:pt modelId="{5A87DE43-A33D-47FA-8670-50D6A51BD606}" type="sibTrans" cxnId="{2A201268-3AA3-4ABE-9522-0A1B14E28B51}">
      <dgm:prSet/>
      <dgm:spPr>
        <a:solidFill>
          <a:srgbClr val="4D1434"/>
        </a:solidFill>
      </dgm:spPr>
      <dgm:t>
        <a:bodyPr/>
        <a:lstStyle/>
        <a:p>
          <a:endParaRPr lang="en-US"/>
        </a:p>
      </dgm:t>
    </dgm:pt>
    <dgm:pt modelId="{75FC7615-0DC7-4920-B86C-E1400E4224C2}">
      <dgm:prSet custT="1"/>
      <dgm:spPr>
        <a:solidFill>
          <a:schemeClr val="accent2">
            <a:lumMod val="20000"/>
            <a:lumOff val="80000"/>
          </a:schemeClr>
        </a:solidFill>
      </dgm:spPr>
      <dgm:t>
        <a:bodyPr/>
        <a:lstStyle/>
        <a:p>
          <a:r>
            <a:rPr lang="en-AU" sz="1800" dirty="0">
              <a:solidFill>
                <a:schemeClr val="tx1"/>
              </a:solidFill>
              <a:latin typeface="Calibri" panose="020F0502020204030204" pitchFamily="34" charset="0"/>
              <a:ea typeface="Calibri" panose="020F0502020204030204" pitchFamily="34" charset="0"/>
              <a:cs typeface="Calibri" panose="020F0502020204030204" pitchFamily="34" charset="0"/>
            </a:rPr>
            <a:t>Region 1 covering Ladakh and Northern Kashmir union territories and Region 4 located in Rajasthan state are heterogeneous. Those regions are sparsely gauged. Hence adequate number of stations from those regions were not utilized to prepare the gridded data product utilized for regionalization in this study.</a:t>
          </a:r>
          <a:endPar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endParaRPr>
        </a:p>
      </dgm:t>
    </dgm:pt>
    <dgm:pt modelId="{ABDDA9D4-23B9-409B-AEDA-0277AF9D63DF}" type="parTrans" cxnId="{8A745726-7147-4050-B123-2EA5055955B4}">
      <dgm:prSet/>
      <dgm:spPr/>
      <dgm:t>
        <a:bodyPr/>
        <a:lstStyle/>
        <a:p>
          <a:endParaRPr lang="en-US"/>
        </a:p>
      </dgm:t>
    </dgm:pt>
    <dgm:pt modelId="{99B397B2-5A5E-4422-9B90-913A5C5E1F5E}" type="sibTrans" cxnId="{8A745726-7147-4050-B123-2EA5055955B4}">
      <dgm:prSet/>
      <dgm:spPr/>
      <dgm:t>
        <a:bodyPr/>
        <a:lstStyle/>
        <a:p>
          <a:endParaRPr lang="en-US"/>
        </a:p>
      </dgm:t>
    </dgm:pt>
    <dgm:pt modelId="{9F013586-F69D-4365-BAA6-50FE768DD571}" type="pres">
      <dgm:prSet presAssocID="{E2722888-154A-491D-B1FC-DE1FF427248D}" presName="outerComposite" presStyleCnt="0">
        <dgm:presLayoutVars>
          <dgm:chMax val="5"/>
          <dgm:dir/>
          <dgm:resizeHandles val="exact"/>
        </dgm:presLayoutVars>
      </dgm:prSet>
      <dgm:spPr/>
    </dgm:pt>
    <dgm:pt modelId="{6D0EDD74-9CB4-4914-A339-D72202FAEFE4}" type="pres">
      <dgm:prSet presAssocID="{E2722888-154A-491D-B1FC-DE1FF427248D}" presName="dummyMaxCanvas" presStyleCnt="0">
        <dgm:presLayoutVars/>
      </dgm:prSet>
      <dgm:spPr/>
    </dgm:pt>
    <dgm:pt modelId="{80965BB6-ECD8-44B5-978C-50E9A348E761}" type="pres">
      <dgm:prSet presAssocID="{E2722888-154A-491D-B1FC-DE1FF427248D}" presName="ThreeNodes_1" presStyleLbl="node1" presStyleIdx="0" presStyleCnt="3">
        <dgm:presLayoutVars>
          <dgm:bulletEnabled val="1"/>
        </dgm:presLayoutVars>
      </dgm:prSet>
      <dgm:spPr/>
    </dgm:pt>
    <dgm:pt modelId="{A23079F5-1B3C-4594-A992-7A79F8F0700D}" type="pres">
      <dgm:prSet presAssocID="{E2722888-154A-491D-B1FC-DE1FF427248D}" presName="ThreeNodes_2" presStyleLbl="node1" presStyleIdx="1" presStyleCnt="3">
        <dgm:presLayoutVars>
          <dgm:bulletEnabled val="1"/>
        </dgm:presLayoutVars>
      </dgm:prSet>
      <dgm:spPr/>
    </dgm:pt>
    <dgm:pt modelId="{43DF4B80-A2F8-4EC5-AA9A-9FD8818A7382}" type="pres">
      <dgm:prSet presAssocID="{E2722888-154A-491D-B1FC-DE1FF427248D}" presName="ThreeNodes_3" presStyleLbl="node1" presStyleIdx="2" presStyleCnt="3" custScaleY="101618">
        <dgm:presLayoutVars>
          <dgm:bulletEnabled val="1"/>
        </dgm:presLayoutVars>
      </dgm:prSet>
      <dgm:spPr/>
    </dgm:pt>
    <dgm:pt modelId="{6F0F5161-2171-4915-B586-8A6D566FC4D1}" type="pres">
      <dgm:prSet presAssocID="{E2722888-154A-491D-B1FC-DE1FF427248D}" presName="ThreeConn_1-2" presStyleLbl="fgAccFollowNode1" presStyleIdx="0" presStyleCnt="2">
        <dgm:presLayoutVars>
          <dgm:bulletEnabled val="1"/>
        </dgm:presLayoutVars>
      </dgm:prSet>
      <dgm:spPr/>
    </dgm:pt>
    <dgm:pt modelId="{99FF71CF-1DDB-4538-A892-3F9819F22CF1}" type="pres">
      <dgm:prSet presAssocID="{E2722888-154A-491D-B1FC-DE1FF427248D}" presName="ThreeConn_2-3" presStyleLbl="fgAccFollowNode1" presStyleIdx="1" presStyleCnt="2">
        <dgm:presLayoutVars>
          <dgm:bulletEnabled val="1"/>
        </dgm:presLayoutVars>
      </dgm:prSet>
      <dgm:spPr/>
    </dgm:pt>
    <dgm:pt modelId="{528EF2CB-33F3-44C1-AB1E-05AFE8FB32E5}" type="pres">
      <dgm:prSet presAssocID="{E2722888-154A-491D-B1FC-DE1FF427248D}" presName="ThreeNodes_1_text" presStyleLbl="node1" presStyleIdx="2" presStyleCnt="3">
        <dgm:presLayoutVars>
          <dgm:bulletEnabled val="1"/>
        </dgm:presLayoutVars>
      </dgm:prSet>
      <dgm:spPr/>
    </dgm:pt>
    <dgm:pt modelId="{E2283CEB-29D8-421E-AAF1-788D1A4A22AD}" type="pres">
      <dgm:prSet presAssocID="{E2722888-154A-491D-B1FC-DE1FF427248D}" presName="ThreeNodes_2_text" presStyleLbl="node1" presStyleIdx="2" presStyleCnt="3">
        <dgm:presLayoutVars>
          <dgm:bulletEnabled val="1"/>
        </dgm:presLayoutVars>
      </dgm:prSet>
      <dgm:spPr/>
    </dgm:pt>
    <dgm:pt modelId="{5B8319E9-6F2F-42A0-9A37-CA6B13123C4D}" type="pres">
      <dgm:prSet presAssocID="{E2722888-154A-491D-B1FC-DE1FF427248D}" presName="ThreeNodes_3_text" presStyleLbl="node1" presStyleIdx="2" presStyleCnt="3">
        <dgm:presLayoutVars>
          <dgm:bulletEnabled val="1"/>
        </dgm:presLayoutVars>
      </dgm:prSet>
      <dgm:spPr/>
    </dgm:pt>
  </dgm:ptLst>
  <dgm:cxnLst>
    <dgm:cxn modelId="{8A745726-7147-4050-B123-2EA5055955B4}" srcId="{E2722888-154A-491D-B1FC-DE1FF427248D}" destId="{75FC7615-0DC7-4920-B86C-E1400E4224C2}" srcOrd="2" destOrd="0" parTransId="{ABDDA9D4-23B9-409B-AEDA-0277AF9D63DF}" sibTransId="{99B397B2-5A5E-4422-9B90-913A5C5E1F5E}"/>
    <dgm:cxn modelId="{AACA122E-0C61-4F75-B9CC-DE3DD24F308D}" type="presOf" srcId="{F8C937C3-48F6-4F5A-88DF-A12E8AD932DB}" destId="{E2283CEB-29D8-421E-AAF1-788D1A4A22AD}" srcOrd="1" destOrd="0" presId="urn:microsoft.com/office/officeart/2005/8/layout/vProcess5"/>
    <dgm:cxn modelId="{608B4542-4A08-4C48-A2AC-63AB47B0789F}" type="presOf" srcId="{C2E0EC29-4094-41C0-8289-5FC08BB1B60B}" destId="{528EF2CB-33F3-44C1-AB1E-05AFE8FB32E5}" srcOrd="1" destOrd="0" presId="urn:microsoft.com/office/officeart/2005/8/layout/vProcess5"/>
    <dgm:cxn modelId="{2A201268-3AA3-4ABE-9522-0A1B14E28B51}" srcId="{E2722888-154A-491D-B1FC-DE1FF427248D}" destId="{F8C937C3-48F6-4F5A-88DF-A12E8AD932DB}" srcOrd="1" destOrd="0" parTransId="{F87991E9-43F2-4EED-BA7F-3DF3D1BB3F3E}" sibTransId="{5A87DE43-A33D-47FA-8670-50D6A51BD606}"/>
    <dgm:cxn modelId="{0C65635A-D2FA-4438-9A32-A0DEF615F250}" type="presOf" srcId="{E2722888-154A-491D-B1FC-DE1FF427248D}" destId="{9F013586-F69D-4365-BAA6-50FE768DD571}" srcOrd="0" destOrd="0" presId="urn:microsoft.com/office/officeart/2005/8/layout/vProcess5"/>
    <dgm:cxn modelId="{78A77794-5B66-4830-8700-0B591092A11B}" srcId="{E2722888-154A-491D-B1FC-DE1FF427248D}" destId="{C2E0EC29-4094-41C0-8289-5FC08BB1B60B}" srcOrd="0" destOrd="0" parTransId="{70CD92C6-1A36-42E3-9B3A-FC606F03AFA7}" sibTransId="{4B88AE8F-3726-4320-87B6-5A858206ECB1}"/>
    <dgm:cxn modelId="{7148019D-5CA1-4115-88D8-C4B69778D331}" type="presOf" srcId="{C2E0EC29-4094-41C0-8289-5FC08BB1B60B}" destId="{80965BB6-ECD8-44B5-978C-50E9A348E761}" srcOrd="0" destOrd="0" presId="urn:microsoft.com/office/officeart/2005/8/layout/vProcess5"/>
    <dgm:cxn modelId="{3C9938A5-9765-4874-88B1-BEF7918F652C}" type="presOf" srcId="{4B88AE8F-3726-4320-87B6-5A858206ECB1}" destId="{6F0F5161-2171-4915-B586-8A6D566FC4D1}" srcOrd="0" destOrd="0" presId="urn:microsoft.com/office/officeart/2005/8/layout/vProcess5"/>
    <dgm:cxn modelId="{4073DAB2-AC81-4895-BEC8-D39F7559F1BF}" type="presOf" srcId="{75FC7615-0DC7-4920-B86C-E1400E4224C2}" destId="{5B8319E9-6F2F-42A0-9A37-CA6B13123C4D}" srcOrd="1" destOrd="0" presId="urn:microsoft.com/office/officeart/2005/8/layout/vProcess5"/>
    <dgm:cxn modelId="{5EC282BD-BD56-480A-B26C-D6D299C1449A}" type="presOf" srcId="{75FC7615-0DC7-4920-B86C-E1400E4224C2}" destId="{43DF4B80-A2F8-4EC5-AA9A-9FD8818A7382}" srcOrd="0" destOrd="0" presId="urn:microsoft.com/office/officeart/2005/8/layout/vProcess5"/>
    <dgm:cxn modelId="{0C76D4D5-4E9B-434C-A3F4-62A7B21BCEF1}" type="presOf" srcId="{F8C937C3-48F6-4F5A-88DF-A12E8AD932DB}" destId="{A23079F5-1B3C-4594-A992-7A79F8F0700D}" srcOrd="0" destOrd="0" presId="urn:microsoft.com/office/officeart/2005/8/layout/vProcess5"/>
    <dgm:cxn modelId="{44A8B5E0-80A2-4817-AE0C-42F91313CEF3}" type="presOf" srcId="{5A87DE43-A33D-47FA-8670-50D6A51BD606}" destId="{99FF71CF-1DDB-4538-A892-3F9819F22CF1}" srcOrd="0" destOrd="0" presId="urn:microsoft.com/office/officeart/2005/8/layout/vProcess5"/>
    <dgm:cxn modelId="{9F7C1D7E-4E6C-4ABF-A1C6-6F9D43E5C787}" type="presParOf" srcId="{9F013586-F69D-4365-BAA6-50FE768DD571}" destId="{6D0EDD74-9CB4-4914-A339-D72202FAEFE4}" srcOrd="0" destOrd="0" presId="urn:microsoft.com/office/officeart/2005/8/layout/vProcess5"/>
    <dgm:cxn modelId="{F6858689-971E-4912-8C82-774BB056C3CD}" type="presParOf" srcId="{9F013586-F69D-4365-BAA6-50FE768DD571}" destId="{80965BB6-ECD8-44B5-978C-50E9A348E761}" srcOrd="1" destOrd="0" presId="urn:microsoft.com/office/officeart/2005/8/layout/vProcess5"/>
    <dgm:cxn modelId="{1B13F0E1-6C9B-49E6-96E6-B61C0FC4FED1}" type="presParOf" srcId="{9F013586-F69D-4365-BAA6-50FE768DD571}" destId="{A23079F5-1B3C-4594-A992-7A79F8F0700D}" srcOrd="2" destOrd="0" presId="urn:microsoft.com/office/officeart/2005/8/layout/vProcess5"/>
    <dgm:cxn modelId="{F055599D-18CB-471B-8C50-2E37456D7AA8}" type="presParOf" srcId="{9F013586-F69D-4365-BAA6-50FE768DD571}" destId="{43DF4B80-A2F8-4EC5-AA9A-9FD8818A7382}" srcOrd="3" destOrd="0" presId="urn:microsoft.com/office/officeart/2005/8/layout/vProcess5"/>
    <dgm:cxn modelId="{23EA3947-8F53-47F4-AD5A-CD7807E3C195}" type="presParOf" srcId="{9F013586-F69D-4365-BAA6-50FE768DD571}" destId="{6F0F5161-2171-4915-B586-8A6D566FC4D1}" srcOrd="4" destOrd="0" presId="urn:microsoft.com/office/officeart/2005/8/layout/vProcess5"/>
    <dgm:cxn modelId="{40AA6207-6B77-48CB-A747-9ACEC1041128}" type="presParOf" srcId="{9F013586-F69D-4365-BAA6-50FE768DD571}" destId="{99FF71CF-1DDB-4538-A892-3F9819F22CF1}" srcOrd="5" destOrd="0" presId="urn:microsoft.com/office/officeart/2005/8/layout/vProcess5"/>
    <dgm:cxn modelId="{725ACBA2-A20E-4AFB-AC9C-AD6C805E7E6B}" type="presParOf" srcId="{9F013586-F69D-4365-BAA6-50FE768DD571}" destId="{528EF2CB-33F3-44C1-AB1E-05AFE8FB32E5}" srcOrd="6" destOrd="0" presId="urn:microsoft.com/office/officeart/2005/8/layout/vProcess5"/>
    <dgm:cxn modelId="{7528E674-859F-49B1-A66D-BBFAD5B8B6AE}" type="presParOf" srcId="{9F013586-F69D-4365-BAA6-50FE768DD571}" destId="{E2283CEB-29D8-421E-AAF1-788D1A4A22AD}" srcOrd="7" destOrd="0" presId="urn:microsoft.com/office/officeart/2005/8/layout/vProcess5"/>
    <dgm:cxn modelId="{744E3A62-9C47-496F-9A7F-2E5D1C1E240D}" type="presParOf" srcId="{9F013586-F69D-4365-BAA6-50FE768DD571}" destId="{5B8319E9-6F2F-42A0-9A37-CA6B13123C4D}"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A6EA73-8C48-44D6-A76A-FBAFCD3BD5B4}">
      <dsp:nvSpPr>
        <dsp:cNvPr id="0" name=""/>
        <dsp:cNvSpPr/>
      </dsp:nvSpPr>
      <dsp:spPr>
        <a:xfrm>
          <a:off x="2981086" y="-43156"/>
          <a:ext cx="5205341" cy="5205341"/>
        </a:xfrm>
        <a:prstGeom prst="circularArrow">
          <a:avLst>
            <a:gd name="adj1" fmla="val 5544"/>
            <a:gd name="adj2" fmla="val 330680"/>
            <a:gd name="adj3" fmla="val 14620533"/>
            <a:gd name="adj4" fmla="val 16890531"/>
            <a:gd name="adj5" fmla="val 5757"/>
          </a:avLst>
        </a:prstGeom>
        <a:solidFill>
          <a:srgbClr val="5C8E26"/>
        </a:solidFill>
        <a:ln>
          <a:noFill/>
        </a:ln>
        <a:effectLst/>
      </dsp:spPr>
      <dsp:style>
        <a:lnRef idx="0">
          <a:scrgbClr r="0" g="0" b="0"/>
        </a:lnRef>
        <a:fillRef idx="1">
          <a:scrgbClr r="0" g="0" b="0"/>
        </a:fillRef>
        <a:effectRef idx="0">
          <a:scrgbClr r="0" g="0" b="0"/>
        </a:effectRef>
        <a:fontRef idx="minor"/>
      </dsp:style>
    </dsp:sp>
    <dsp:sp modelId="{7A689771-2EB1-4209-B5A2-C0CBAC60F144}">
      <dsp:nvSpPr>
        <dsp:cNvPr id="0" name=""/>
        <dsp:cNvSpPr/>
      </dsp:nvSpPr>
      <dsp:spPr>
        <a:xfrm>
          <a:off x="4833984" y="1224"/>
          <a:ext cx="1499544" cy="749772"/>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Latitude</a:t>
          </a:r>
        </a:p>
      </dsp:txBody>
      <dsp:txXfrm>
        <a:off x="4870585" y="37825"/>
        <a:ext cx="1426342" cy="676570"/>
      </dsp:txXfrm>
    </dsp:sp>
    <dsp:sp modelId="{72A87B74-4DDF-47D5-B82F-195B027D0776}">
      <dsp:nvSpPr>
        <dsp:cNvPr id="0" name=""/>
        <dsp:cNvSpPr/>
      </dsp:nvSpPr>
      <dsp:spPr>
        <a:xfrm>
          <a:off x="6403593" y="651377"/>
          <a:ext cx="1499544" cy="749772"/>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Longitude</a:t>
          </a:r>
        </a:p>
      </dsp:txBody>
      <dsp:txXfrm>
        <a:off x="6440194" y="687978"/>
        <a:ext cx="1426342" cy="676570"/>
      </dsp:txXfrm>
    </dsp:sp>
    <dsp:sp modelId="{B97D9EFF-11B8-442F-8751-B425B69CA3BB}">
      <dsp:nvSpPr>
        <dsp:cNvPr id="0" name=""/>
        <dsp:cNvSpPr/>
      </dsp:nvSpPr>
      <dsp:spPr>
        <a:xfrm>
          <a:off x="7053746" y="2220985"/>
          <a:ext cx="1499544" cy="749772"/>
        </a:xfrm>
        <a:prstGeom prst="roundRect">
          <a:avLst/>
        </a:prstGeom>
        <a:solidFill>
          <a:schemeClr val="accent4">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Distance from the Sea</a:t>
          </a:r>
        </a:p>
      </dsp:txBody>
      <dsp:txXfrm>
        <a:off x="7090347" y="2257586"/>
        <a:ext cx="1426342" cy="676570"/>
      </dsp:txXfrm>
    </dsp:sp>
    <dsp:sp modelId="{8D4E65B7-6AE0-4A47-9592-4E117D450697}">
      <dsp:nvSpPr>
        <dsp:cNvPr id="0" name=""/>
        <dsp:cNvSpPr/>
      </dsp:nvSpPr>
      <dsp:spPr>
        <a:xfrm>
          <a:off x="6403593" y="3790594"/>
          <a:ext cx="1499544" cy="749772"/>
        </a:xfrm>
        <a:prstGeom prst="roundRect">
          <a:avLst/>
        </a:prstGeom>
        <a:solidFill>
          <a:schemeClr val="accent5">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Elevation from the Mean Sea Level (MSL)</a:t>
          </a:r>
        </a:p>
      </dsp:txBody>
      <dsp:txXfrm>
        <a:off x="6440194" y="3827195"/>
        <a:ext cx="1426342" cy="676570"/>
      </dsp:txXfrm>
    </dsp:sp>
    <dsp:sp modelId="{228F688D-C1E1-4CC1-82B2-39F7B9C3C7AE}">
      <dsp:nvSpPr>
        <dsp:cNvPr id="0" name=""/>
        <dsp:cNvSpPr/>
      </dsp:nvSpPr>
      <dsp:spPr>
        <a:xfrm>
          <a:off x="4833984" y="4440747"/>
          <a:ext cx="1499544" cy="749772"/>
        </a:xfrm>
        <a:prstGeom prst="round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L-Mean</a:t>
          </a:r>
        </a:p>
      </dsp:txBody>
      <dsp:txXfrm>
        <a:off x="4870585" y="4477348"/>
        <a:ext cx="1426342" cy="676570"/>
      </dsp:txXfrm>
    </dsp:sp>
    <dsp:sp modelId="{5AC16392-1072-42EE-9EF1-2B4F5BE98823}">
      <dsp:nvSpPr>
        <dsp:cNvPr id="0" name=""/>
        <dsp:cNvSpPr/>
      </dsp:nvSpPr>
      <dsp:spPr>
        <a:xfrm>
          <a:off x="3264376" y="3790594"/>
          <a:ext cx="1499544" cy="749772"/>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Coefficient of L variation (L-CV)</a:t>
          </a:r>
        </a:p>
      </dsp:txBody>
      <dsp:txXfrm>
        <a:off x="3300977" y="3827195"/>
        <a:ext cx="1426342" cy="676570"/>
      </dsp:txXfrm>
    </dsp:sp>
    <dsp:sp modelId="{EB997E49-E828-4199-8376-11E7330AD281}">
      <dsp:nvSpPr>
        <dsp:cNvPr id="0" name=""/>
        <dsp:cNvSpPr/>
      </dsp:nvSpPr>
      <dsp:spPr>
        <a:xfrm>
          <a:off x="2614223" y="2220985"/>
          <a:ext cx="1499544" cy="749772"/>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L-Skew</a:t>
          </a:r>
        </a:p>
      </dsp:txBody>
      <dsp:txXfrm>
        <a:off x="2650824" y="2257586"/>
        <a:ext cx="1426342" cy="676570"/>
      </dsp:txXfrm>
    </dsp:sp>
    <dsp:sp modelId="{AD5B4739-DDC2-4AA3-B9CE-72BFB2957D8C}">
      <dsp:nvSpPr>
        <dsp:cNvPr id="0" name=""/>
        <dsp:cNvSpPr/>
      </dsp:nvSpPr>
      <dsp:spPr>
        <a:xfrm>
          <a:off x="3264376" y="651377"/>
          <a:ext cx="1499544" cy="749772"/>
        </a:xfrm>
        <a:prstGeom prst="roundRect">
          <a:avLst/>
        </a:prstGeom>
        <a:solidFill>
          <a:schemeClr val="accent4">
            <a:lumMod val="75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L-Kurtosis</a:t>
          </a:r>
        </a:p>
      </dsp:txBody>
      <dsp:txXfrm>
        <a:off x="3300977" y="687978"/>
        <a:ext cx="1426342" cy="6765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51AE90-DA73-4707-BF78-E9BCB55DE591}">
      <dsp:nvSpPr>
        <dsp:cNvPr id="0" name=""/>
        <dsp:cNvSpPr/>
      </dsp:nvSpPr>
      <dsp:spPr>
        <a:xfrm>
          <a:off x="0" y="641"/>
          <a:ext cx="8367713" cy="1501452"/>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6EBCBF8C-4DA7-405F-ADB4-D16AFFA30A1E}">
      <dsp:nvSpPr>
        <dsp:cNvPr id="0" name=""/>
        <dsp:cNvSpPr/>
      </dsp:nvSpPr>
      <dsp:spPr>
        <a:xfrm>
          <a:off x="454189" y="338468"/>
          <a:ext cx="825798" cy="8257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0EA18-8DEE-408C-82B0-EEC8BF70F0C3}">
      <dsp:nvSpPr>
        <dsp:cNvPr id="0" name=""/>
        <dsp:cNvSpPr/>
      </dsp:nvSpPr>
      <dsp:spPr>
        <a:xfrm>
          <a:off x="1734177" y="641"/>
          <a:ext cx="6633535" cy="1501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904" tIns="158904" rIns="158904" bIns="158904" numCol="1" spcCol="1270" anchor="ctr" anchorCtr="0">
          <a:noAutofit/>
        </a:bodyPr>
        <a:lstStyle/>
        <a:p>
          <a:pPr marL="0" lvl="0" indent="0" algn="l" defTabSz="844550">
            <a:lnSpc>
              <a:spcPct val="100000"/>
            </a:lnSpc>
            <a:spcBef>
              <a:spcPct val="0"/>
            </a:spcBef>
            <a:spcAft>
              <a:spcPct val="35000"/>
            </a:spcAft>
            <a:buNone/>
          </a:pPr>
          <a:r>
            <a:rPr lang="en-IN" sz="1900" b="0" kern="1200" dirty="0">
              <a:latin typeface="Calibri" panose="020F0502020204030204" pitchFamily="34" charset="0"/>
              <a:cs typeface="Calibri" panose="020F0502020204030204" pitchFamily="34" charset="0"/>
            </a:rPr>
            <a:t>Competitive Agglomeration (CA) </a:t>
          </a:r>
          <a:r>
            <a:rPr lang="en-IN" sz="1900" kern="1200" dirty="0">
              <a:latin typeface="Calibri" panose="020F0502020204030204" pitchFamily="34" charset="0"/>
              <a:cs typeface="Calibri" panose="020F0502020204030204" pitchFamily="34" charset="0"/>
            </a:rPr>
            <a:t>is an fuzzy algorithm used to make clusters of different shapes in machine learning. The algorithm aims to group similar data points into clusters. </a:t>
          </a:r>
          <a:endParaRPr lang="en-US" sz="1900" kern="1200" dirty="0">
            <a:latin typeface="Calibri" panose="020F0502020204030204" pitchFamily="34" charset="0"/>
            <a:cs typeface="Calibri" panose="020F0502020204030204" pitchFamily="34" charset="0"/>
          </a:endParaRPr>
        </a:p>
      </dsp:txBody>
      <dsp:txXfrm>
        <a:off x="1734177" y="641"/>
        <a:ext cx="6633535" cy="1501452"/>
      </dsp:txXfrm>
    </dsp:sp>
    <dsp:sp modelId="{F6162E40-14F2-4FF8-BB13-6CA862834A0A}">
      <dsp:nvSpPr>
        <dsp:cNvPr id="0" name=""/>
        <dsp:cNvSpPr/>
      </dsp:nvSpPr>
      <dsp:spPr>
        <a:xfrm>
          <a:off x="0" y="1877456"/>
          <a:ext cx="8367713" cy="1501452"/>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25FFA138-8D03-4A2F-A071-75670B86FC99}">
      <dsp:nvSpPr>
        <dsp:cNvPr id="0" name=""/>
        <dsp:cNvSpPr/>
      </dsp:nvSpPr>
      <dsp:spPr>
        <a:xfrm>
          <a:off x="454189" y="2215283"/>
          <a:ext cx="825798" cy="8257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F1EBED-35D3-4728-96CB-889DFFAF012F}">
      <dsp:nvSpPr>
        <dsp:cNvPr id="0" name=""/>
        <dsp:cNvSpPr/>
      </dsp:nvSpPr>
      <dsp:spPr>
        <a:xfrm>
          <a:off x="1734177" y="1877456"/>
          <a:ext cx="6633535" cy="1501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904" tIns="158904" rIns="158904" bIns="158904" numCol="1" spcCol="1270" anchor="ctr" anchorCtr="0">
          <a:noAutofit/>
        </a:bodyPr>
        <a:lstStyle/>
        <a:p>
          <a:pPr marL="0" lvl="0" indent="0" algn="l" defTabSz="844550">
            <a:lnSpc>
              <a:spcPct val="100000"/>
            </a:lnSpc>
            <a:spcBef>
              <a:spcPct val="0"/>
            </a:spcBef>
            <a:spcAft>
              <a:spcPct val="35000"/>
            </a:spcAft>
            <a:buNone/>
          </a:pPr>
          <a:r>
            <a:rPr lang="en-IN" sz="1900" kern="1200" dirty="0">
              <a:latin typeface="Calibri" panose="020F0502020204030204" pitchFamily="34" charset="0"/>
              <a:cs typeface="Calibri" panose="020F0502020204030204" pitchFamily="34" charset="0"/>
            </a:rPr>
            <a:t>Initially, it creates a large number of small clusters. As the algorithm proceeds, these clusters compete for data points, the clusters which lose the competition vanish, and the optimum number of clusters is reached. </a:t>
          </a:r>
          <a:endParaRPr lang="en-US" sz="1900" kern="1200" dirty="0">
            <a:latin typeface="Calibri" panose="020F0502020204030204" pitchFamily="34" charset="0"/>
            <a:cs typeface="Calibri" panose="020F0502020204030204" pitchFamily="34" charset="0"/>
          </a:endParaRPr>
        </a:p>
      </dsp:txBody>
      <dsp:txXfrm>
        <a:off x="1734177" y="1877456"/>
        <a:ext cx="6633535" cy="1501452"/>
      </dsp:txXfrm>
    </dsp:sp>
    <dsp:sp modelId="{22199F16-EEFB-4C1A-B59E-C1CD9F0E37C6}">
      <dsp:nvSpPr>
        <dsp:cNvPr id="0" name=""/>
        <dsp:cNvSpPr/>
      </dsp:nvSpPr>
      <dsp:spPr>
        <a:xfrm>
          <a:off x="0" y="3754272"/>
          <a:ext cx="8367713" cy="1501452"/>
        </a:xfrm>
        <a:prstGeom prst="roundRect">
          <a:avLst>
            <a:gd name="adj" fmla="val 10000"/>
          </a:avLst>
        </a:prstGeom>
        <a:solidFill>
          <a:schemeClr val="accent2">
            <a:lumMod val="20000"/>
            <a:lumOff val="80000"/>
          </a:schemeClr>
        </a:solidFill>
        <a:ln>
          <a:noFill/>
        </a:ln>
        <a:effectLst/>
      </dsp:spPr>
      <dsp:style>
        <a:lnRef idx="0">
          <a:scrgbClr r="0" g="0" b="0"/>
        </a:lnRef>
        <a:fillRef idx="1">
          <a:scrgbClr r="0" g="0" b="0"/>
        </a:fillRef>
        <a:effectRef idx="0">
          <a:scrgbClr r="0" g="0" b="0"/>
        </a:effectRef>
        <a:fontRef idx="minor"/>
      </dsp:style>
    </dsp:sp>
    <dsp:sp modelId="{E2136D6F-BD87-44B6-853F-6BC5DF3D424A}">
      <dsp:nvSpPr>
        <dsp:cNvPr id="0" name=""/>
        <dsp:cNvSpPr/>
      </dsp:nvSpPr>
      <dsp:spPr>
        <a:xfrm>
          <a:off x="454189" y="4092098"/>
          <a:ext cx="825798" cy="8257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6AE93D-2742-48D8-A749-4DC9A9EA6A1D}">
      <dsp:nvSpPr>
        <dsp:cNvPr id="0" name=""/>
        <dsp:cNvSpPr/>
      </dsp:nvSpPr>
      <dsp:spPr>
        <a:xfrm>
          <a:off x="1734177" y="3754272"/>
          <a:ext cx="6633535" cy="1501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904" tIns="158904" rIns="158904" bIns="158904" numCol="1" spcCol="1270" anchor="ctr" anchorCtr="0">
          <a:noAutofit/>
        </a:bodyPr>
        <a:lstStyle/>
        <a:p>
          <a:pPr marL="0" lvl="0" indent="0" algn="l" defTabSz="844550">
            <a:lnSpc>
              <a:spcPct val="100000"/>
            </a:lnSpc>
            <a:spcBef>
              <a:spcPct val="0"/>
            </a:spcBef>
            <a:spcAft>
              <a:spcPct val="35000"/>
            </a:spcAft>
            <a:buNone/>
          </a:pPr>
          <a:r>
            <a:rPr lang="en-IN" sz="1900" kern="1200" dirty="0">
              <a:latin typeface="Calibri" panose="020F0502020204030204" pitchFamily="34" charset="0"/>
              <a:cs typeface="Calibri" panose="020F0502020204030204" pitchFamily="34" charset="0"/>
            </a:rPr>
            <a:t>Here, the effect of initialization is very less compared to the other traditional clustering methods, and premature commitment to a particular cluster is also avoided.</a:t>
          </a:r>
          <a:endParaRPr lang="en-US" sz="1900" kern="1200" dirty="0">
            <a:latin typeface="Calibri" panose="020F0502020204030204" pitchFamily="34" charset="0"/>
            <a:cs typeface="Calibri" panose="020F0502020204030204" pitchFamily="34" charset="0"/>
          </a:endParaRPr>
        </a:p>
      </dsp:txBody>
      <dsp:txXfrm>
        <a:off x="1734177" y="3754272"/>
        <a:ext cx="6633535" cy="15014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1A6DF-0273-4C9F-A1CF-A320F9DB6FD1}">
      <dsp:nvSpPr>
        <dsp:cNvPr id="0" name=""/>
        <dsp:cNvSpPr/>
      </dsp:nvSpPr>
      <dsp:spPr>
        <a:xfrm>
          <a:off x="15499" y="77291"/>
          <a:ext cx="2087524" cy="62625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1">
          <a:scrgbClr r="0" g="0" b="0"/>
        </a:lnRef>
        <a:fillRef idx="3">
          <a:scrgbClr r="0" g="0" b="0"/>
        </a:fillRef>
        <a:effectRef idx="3">
          <a:scrgbClr r="0" g="0" b="0"/>
        </a:effectRef>
        <a:fontRef idx="minor">
          <a:schemeClr val="lt1"/>
        </a:fontRef>
      </dsp:style>
      <dsp:txBody>
        <a:bodyPr spcFirstLastPara="0" vert="horz" wrap="square" lIns="164961" tIns="164961" rIns="164961" bIns="164961"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Data</a:t>
          </a:r>
          <a:r>
            <a:rPr lang="en-US" sz="1800" b="1" kern="1200" baseline="0" dirty="0">
              <a:latin typeface="Calibri" panose="020F0502020204030204" pitchFamily="34" charset="0"/>
              <a:ea typeface="Calibri" panose="020F0502020204030204" pitchFamily="34" charset="0"/>
              <a:cs typeface="Calibri" panose="020F0502020204030204" pitchFamily="34" charset="0"/>
            </a:rPr>
            <a:t> Collection</a:t>
          </a:r>
          <a:endParaRPr lang="en-US" sz="1800" b="1" kern="1200" dirty="0">
            <a:latin typeface="Calibri" panose="020F0502020204030204" pitchFamily="34" charset="0"/>
            <a:ea typeface="Calibri" panose="020F0502020204030204" pitchFamily="34" charset="0"/>
            <a:cs typeface="Calibri" panose="020F0502020204030204" pitchFamily="34" charset="0"/>
          </a:endParaRPr>
        </a:p>
      </dsp:txBody>
      <dsp:txXfrm>
        <a:off x="15499" y="77291"/>
        <a:ext cx="2087524" cy="626257"/>
      </dsp:txXfrm>
    </dsp:sp>
    <dsp:sp modelId="{910C52EF-D1F5-4581-A150-24B263AF9343}">
      <dsp:nvSpPr>
        <dsp:cNvPr id="0" name=""/>
        <dsp:cNvSpPr/>
      </dsp:nvSpPr>
      <dsp:spPr>
        <a:xfrm>
          <a:off x="15499" y="703548"/>
          <a:ext cx="2087524" cy="4910096"/>
        </a:xfrm>
        <a:prstGeom prst="rect">
          <a:avLst/>
        </a:prstGeom>
        <a:solidFill>
          <a:schemeClr val="accent5">
            <a:lumMod val="20000"/>
            <a:lumOff val="80000"/>
            <a:alpha val="90000"/>
          </a:schemeClr>
        </a:solidFill>
        <a:ln w="12700" cap="rnd" cmpd="sng" algn="ctr">
          <a:solidFill>
            <a:schemeClr val="accent2">
              <a:tint val="40000"/>
              <a:alpha val="90000"/>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1">
          <a:scrgbClr r="0" g="0" b="0"/>
        </a:fillRef>
        <a:effectRef idx="2">
          <a:scrgbClr r="0" g="0" b="0"/>
        </a:effectRef>
        <a:fontRef idx="minor"/>
      </dsp:style>
      <dsp:txBody>
        <a:bodyPr spcFirstLastPara="0" vert="horz" wrap="square" lIns="182880" tIns="182880" rIns="182880" bIns="182880" numCol="1" spcCol="1270" anchor="t" anchorCtr="0">
          <a:noAutofit/>
        </a:bodyPr>
        <a:lstStyle/>
        <a:p>
          <a:pPr marL="0" lvl="0" indent="0" algn="ctr" defTabSz="800100">
            <a:lnSpc>
              <a:spcPct val="100000"/>
            </a:lnSpc>
            <a:spcBef>
              <a:spcPct val="0"/>
            </a:spcBef>
            <a:spcAft>
              <a:spcPct val="35000"/>
            </a:spcAft>
            <a:buNone/>
          </a:pPr>
          <a:r>
            <a:rPr lang="en-IN" sz="1800" kern="1200" dirty="0">
              <a:latin typeface="Calibri" panose="020F0502020204030204" pitchFamily="34" charset="0"/>
              <a:ea typeface="Calibri" panose="020F0502020204030204" pitchFamily="34" charset="0"/>
              <a:cs typeface="Calibri" panose="020F0502020204030204" pitchFamily="34" charset="0"/>
            </a:rPr>
            <a:t>The daily rainfall data were extracted for the 0.25º resolution grids from the IMD from 1901 to 2019. Finer resolution (0.12º) hourly rainfall data was obtained from IMDAA project from 1989 to 2018 (April – October).</a:t>
          </a: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15499" y="703548"/>
        <a:ext cx="2087524" cy="4910096"/>
      </dsp:txXfrm>
    </dsp:sp>
    <dsp:sp modelId="{1F484571-9C36-4EBC-94E8-740ECF59A9E8}">
      <dsp:nvSpPr>
        <dsp:cNvPr id="0" name=""/>
        <dsp:cNvSpPr/>
      </dsp:nvSpPr>
      <dsp:spPr>
        <a:xfrm>
          <a:off x="2210812" y="77291"/>
          <a:ext cx="2087524" cy="626257"/>
        </a:xfrm>
        <a:prstGeom prst="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w="12700" cap="rnd" cmpd="sng" algn="ctr">
          <a:solidFill>
            <a:schemeClr val="accent3">
              <a:hueOff val="0"/>
              <a:satOff val="0"/>
              <a:lumOff val="0"/>
              <a:alphaOff val="0"/>
            </a:schemeClr>
          </a:solidFill>
          <a:prstDash val="solid"/>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1">
          <a:scrgbClr r="0" g="0" b="0"/>
        </a:lnRef>
        <a:fillRef idx="3">
          <a:scrgbClr r="0" g="0" b="0"/>
        </a:fillRef>
        <a:effectRef idx="3">
          <a:scrgbClr r="0" g="0" b="0"/>
        </a:effectRef>
        <a:fontRef idx="minor">
          <a:schemeClr val="lt1"/>
        </a:fontRef>
      </dsp:style>
      <dsp:txBody>
        <a:bodyPr spcFirstLastPara="0" vert="horz" wrap="square" lIns="164961" tIns="164961" rIns="164961" bIns="164961" numCol="1" spcCol="1270" anchor="ctr" anchorCtr="0">
          <a:noAutofit/>
        </a:bodyPr>
        <a:lstStyle/>
        <a:p>
          <a:pPr marL="0" lvl="0" indent="0" algn="ctr" defTabSz="7112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Data</a:t>
          </a:r>
          <a:r>
            <a:rPr lang="en-US" sz="1800" b="1" kern="1200" baseline="0" dirty="0">
              <a:latin typeface="Calibri" panose="020F0502020204030204" pitchFamily="34" charset="0"/>
              <a:ea typeface="Calibri" panose="020F0502020204030204" pitchFamily="34" charset="0"/>
              <a:cs typeface="Calibri" panose="020F0502020204030204" pitchFamily="34" charset="0"/>
            </a:rPr>
            <a:t> Processing</a:t>
          </a:r>
          <a:endParaRPr lang="en-US" sz="1800" b="1" kern="1200" dirty="0">
            <a:latin typeface="Calibri" panose="020F0502020204030204" pitchFamily="34" charset="0"/>
            <a:ea typeface="Calibri" panose="020F0502020204030204" pitchFamily="34" charset="0"/>
            <a:cs typeface="Calibri" panose="020F0502020204030204" pitchFamily="34" charset="0"/>
          </a:endParaRPr>
        </a:p>
      </dsp:txBody>
      <dsp:txXfrm>
        <a:off x="2210812" y="77291"/>
        <a:ext cx="2087524" cy="626257"/>
      </dsp:txXfrm>
    </dsp:sp>
    <dsp:sp modelId="{8382FB71-379A-4A42-BEC2-AAF439B565D5}">
      <dsp:nvSpPr>
        <dsp:cNvPr id="0" name=""/>
        <dsp:cNvSpPr/>
      </dsp:nvSpPr>
      <dsp:spPr>
        <a:xfrm>
          <a:off x="2210812" y="695741"/>
          <a:ext cx="2087524" cy="4910096"/>
        </a:xfrm>
        <a:prstGeom prst="rect">
          <a:avLst/>
        </a:prstGeom>
        <a:solidFill>
          <a:schemeClr val="accent5">
            <a:lumMod val="20000"/>
            <a:lumOff val="80000"/>
            <a:alpha val="90000"/>
          </a:schemeClr>
        </a:solidFill>
        <a:ln w="12700" cap="rnd" cmpd="sng" algn="ctr">
          <a:solidFill>
            <a:schemeClr val="accent3">
              <a:tint val="40000"/>
              <a:alpha val="90000"/>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1">
          <a:scrgbClr r="0" g="0" b="0"/>
        </a:fillRef>
        <a:effectRef idx="2">
          <a:scrgbClr r="0" g="0" b="0"/>
        </a:effectRef>
        <a:fontRef idx="minor"/>
      </dsp:style>
      <dsp:txBody>
        <a:bodyPr spcFirstLastPara="0" vert="horz" wrap="square" lIns="182880" tIns="182880" rIns="182880" bIns="182880" numCol="1" spcCol="1270" anchor="t" anchorCtr="0">
          <a:noAutofit/>
        </a:bodyPr>
        <a:lstStyle/>
        <a:p>
          <a:pPr marL="0" lvl="0" indent="0" algn="ctr" defTabSz="800100">
            <a:lnSpc>
              <a:spcPct val="100000"/>
            </a:lnSpc>
            <a:spcBef>
              <a:spcPct val="0"/>
            </a:spcBef>
            <a:spcAft>
              <a:spcPct val="35000"/>
            </a:spcAft>
            <a:buFont typeface="+mj-lt"/>
            <a:buNone/>
          </a:pPr>
          <a:r>
            <a:rPr lang="en-US" sz="1800" kern="1200" dirty="0">
              <a:latin typeface="Calibri" panose="020F0502020204030204" pitchFamily="34" charset="0"/>
              <a:ea typeface="Calibri" panose="020F0502020204030204" pitchFamily="34" charset="0"/>
              <a:cs typeface="Calibri" panose="020F0502020204030204" pitchFamily="34" charset="0"/>
            </a:rPr>
            <a:t>Hourly rainfall data was subsequently aggregated to calculate 2-hour to 6-hour rainfall data. Calculation</a:t>
          </a:r>
          <a:r>
            <a:rPr lang="en-US" sz="1800" kern="1200" baseline="0" dirty="0">
              <a:latin typeface="Calibri" panose="020F0502020204030204" pitchFamily="34" charset="0"/>
              <a:ea typeface="Calibri" panose="020F0502020204030204" pitchFamily="34" charset="0"/>
              <a:cs typeface="Calibri" panose="020F0502020204030204" pitchFamily="34" charset="0"/>
            </a:rPr>
            <a:t> of annual maximum rainfall series for all datasets for all the grid points in India. L-moment ratios were calculated for all grid points.</a:t>
          </a:r>
        </a:p>
        <a:p>
          <a:pPr marL="0" lvl="0" indent="0" algn="l" defTabSz="800100">
            <a:lnSpc>
              <a:spcPct val="100000"/>
            </a:lnSpc>
            <a:spcBef>
              <a:spcPct val="0"/>
            </a:spcBef>
            <a:spcAft>
              <a:spcPct val="35000"/>
            </a:spcAft>
            <a:buNone/>
          </a:pP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2210812" y="695741"/>
        <a:ext cx="2087524" cy="4910096"/>
      </dsp:txXfrm>
    </dsp:sp>
    <dsp:sp modelId="{6B33ABE5-CEF1-4B39-82C3-F1FC644C0A8F}">
      <dsp:nvSpPr>
        <dsp:cNvPr id="0" name=""/>
        <dsp:cNvSpPr/>
      </dsp:nvSpPr>
      <dsp:spPr>
        <a:xfrm>
          <a:off x="4406125" y="77291"/>
          <a:ext cx="2087524" cy="626257"/>
        </a:xfrm>
        <a:prstGeom prst="rect">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w="12700" cap="rnd" cmpd="sng" algn="ctr">
          <a:solidFill>
            <a:schemeClr val="accent4">
              <a:hueOff val="0"/>
              <a:satOff val="0"/>
              <a:lumOff val="0"/>
              <a:alphaOff val="0"/>
            </a:schemeClr>
          </a:solidFill>
          <a:prstDash val="solid"/>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1">
          <a:scrgbClr r="0" g="0" b="0"/>
        </a:lnRef>
        <a:fillRef idx="3">
          <a:scrgbClr r="0" g="0" b="0"/>
        </a:fillRef>
        <a:effectRef idx="3">
          <a:scrgbClr r="0" g="0" b="0"/>
        </a:effectRef>
        <a:fontRef idx="minor">
          <a:schemeClr val="lt1"/>
        </a:fontRef>
      </dsp:style>
      <dsp:txBody>
        <a:bodyPr spcFirstLastPara="0" vert="horz" wrap="square" lIns="164961" tIns="164961" rIns="164961" bIns="164961" numCol="1" spcCol="1270" anchor="ctr" anchorCtr="0">
          <a:noAutofit/>
        </a:bodyPr>
        <a:lstStyle/>
        <a:p>
          <a:pPr marL="0" lvl="0" indent="0" algn="ctr" defTabSz="7112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Re-griding ( For Spatial Analysis)</a:t>
          </a:r>
        </a:p>
      </dsp:txBody>
      <dsp:txXfrm>
        <a:off x="4406125" y="77291"/>
        <a:ext cx="2087524" cy="626257"/>
      </dsp:txXfrm>
    </dsp:sp>
    <dsp:sp modelId="{D49AD3F7-B2B6-4709-A43B-C22DEB981B39}">
      <dsp:nvSpPr>
        <dsp:cNvPr id="0" name=""/>
        <dsp:cNvSpPr/>
      </dsp:nvSpPr>
      <dsp:spPr>
        <a:xfrm>
          <a:off x="4406125" y="688376"/>
          <a:ext cx="2087524" cy="4910096"/>
        </a:xfrm>
        <a:prstGeom prst="rect">
          <a:avLst/>
        </a:prstGeom>
        <a:solidFill>
          <a:schemeClr val="accent5">
            <a:lumMod val="20000"/>
            <a:lumOff val="80000"/>
            <a:alpha val="90000"/>
          </a:schemeClr>
        </a:solidFill>
        <a:ln w="12700" cap="rnd" cmpd="sng" algn="ctr">
          <a:solidFill>
            <a:schemeClr val="accent4">
              <a:tint val="40000"/>
              <a:alpha val="90000"/>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1">
          <a:scrgbClr r="0" g="0" b="0"/>
        </a:fillRef>
        <a:effectRef idx="2">
          <a:scrgbClr r="0" g="0" b="0"/>
        </a:effectRef>
        <a:fontRef idx="minor"/>
      </dsp:style>
      <dsp:txBody>
        <a:bodyPr spcFirstLastPara="0" vert="horz" wrap="square" lIns="182880" tIns="182880" rIns="182880" bIns="182880" numCol="1" spcCol="1270" anchor="t" anchorCtr="0">
          <a:noAutofit/>
        </a:bodyPr>
        <a:lstStyle/>
        <a:p>
          <a:pPr marL="0" lvl="0" indent="0" algn="ctr" defTabSz="800100">
            <a:lnSpc>
              <a:spcPct val="100000"/>
            </a:lnSpc>
            <a:spcBef>
              <a:spcPct val="0"/>
            </a:spcBef>
            <a:spcAft>
              <a:spcPct val="35000"/>
            </a:spcAft>
            <a:buFont typeface="+mj-lt"/>
            <a:buNone/>
          </a:pPr>
          <a:r>
            <a:rPr lang="en-IN" sz="1800" kern="1200" dirty="0">
              <a:latin typeface="Calibri" panose="020F0502020204030204" pitchFamily="34" charset="0"/>
              <a:ea typeface="Calibri" panose="020F0502020204030204" pitchFamily="34" charset="0"/>
              <a:cs typeface="Calibri" panose="020F0502020204030204" pitchFamily="34" charset="0"/>
            </a:rPr>
            <a:t>0.25º gridded rainfall  data were re-gridded using the biharmonic spline interpolation technique to arrive at annual maximum rainfall values corresponding to 0.50º and 1.00º resolutions.</a:t>
          </a:r>
          <a:endParaRPr lang="en-US" sz="1800" kern="1200" baseline="0" dirty="0">
            <a:latin typeface="Calibri" panose="020F0502020204030204" pitchFamily="34" charset="0"/>
            <a:ea typeface="Calibri" panose="020F0502020204030204" pitchFamily="34" charset="0"/>
            <a:cs typeface="Calibri" panose="020F0502020204030204" pitchFamily="34" charset="0"/>
          </a:endParaRPr>
        </a:p>
      </dsp:txBody>
      <dsp:txXfrm>
        <a:off x="4406125" y="688376"/>
        <a:ext cx="2087524" cy="4910096"/>
      </dsp:txXfrm>
    </dsp:sp>
    <dsp:sp modelId="{4AE355A7-3A54-47B1-8CB5-F35120F77B1B}">
      <dsp:nvSpPr>
        <dsp:cNvPr id="0" name=""/>
        <dsp:cNvSpPr/>
      </dsp:nvSpPr>
      <dsp:spPr>
        <a:xfrm>
          <a:off x="6601438" y="77291"/>
          <a:ext cx="2087524" cy="626257"/>
        </a:xfrm>
        <a:prstGeom prst="rect">
          <a:avLst/>
        </a:prstGeom>
        <a:gradFill rotWithShape="0">
          <a:gsLst>
            <a:gs pos="0">
              <a:schemeClr val="accent5">
                <a:hueOff val="0"/>
                <a:satOff val="0"/>
                <a:lumOff val="0"/>
                <a:alphaOff val="0"/>
                <a:tint val="98000"/>
                <a:lumMod val="110000"/>
              </a:schemeClr>
            </a:gs>
            <a:gs pos="84000">
              <a:schemeClr val="accent5">
                <a:hueOff val="0"/>
                <a:satOff val="0"/>
                <a:lumOff val="0"/>
                <a:alphaOff val="0"/>
                <a:shade val="90000"/>
                <a:lumMod val="88000"/>
              </a:schemeClr>
            </a:gs>
          </a:gsLst>
          <a:lin ang="5400000" scaled="0"/>
        </a:gradFill>
        <a:ln w="12700" cap="rnd" cmpd="sng" algn="ctr">
          <a:solidFill>
            <a:schemeClr val="accent5">
              <a:hueOff val="0"/>
              <a:satOff val="0"/>
              <a:lumOff val="0"/>
              <a:alphaOff val="0"/>
            </a:schemeClr>
          </a:solidFill>
          <a:prstDash val="solid"/>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1">
          <a:scrgbClr r="0" g="0" b="0"/>
        </a:lnRef>
        <a:fillRef idx="3">
          <a:scrgbClr r="0" g="0" b="0"/>
        </a:fillRef>
        <a:effectRef idx="3">
          <a:scrgbClr r="0" g="0" b="0"/>
        </a:effectRef>
        <a:fontRef idx="minor">
          <a:schemeClr val="lt1"/>
        </a:fontRef>
      </dsp:style>
      <dsp:txBody>
        <a:bodyPr spcFirstLastPara="0" vert="horz" wrap="square" lIns="164961" tIns="164961" rIns="164961" bIns="164961" numCol="1" spcCol="1270" anchor="ctr" anchorCtr="0">
          <a:noAutofit/>
        </a:bodyPr>
        <a:lstStyle/>
        <a:p>
          <a:pPr marL="0" lvl="0" indent="0" algn="ctr" defTabSz="7112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Elevation</a:t>
          </a:r>
          <a:r>
            <a:rPr lang="en-US" sz="1800" b="1" kern="1200" baseline="0" dirty="0">
              <a:latin typeface="Calibri" panose="020F0502020204030204" pitchFamily="34" charset="0"/>
              <a:ea typeface="Calibri" panose="020F0502020204030204" pitchFamily="34" charset="0"/>
              <a:cs typeface="Calibri" panose="020F0502020204030204" pitchFamily="34" charset="0"/>
            </a:rPr>
            <a:t> &amp; Distance from Sea</a:t>
          </a:r>
          <a:endParaRPr lang="en-US" sz="1800" b="1" kern="1200" dirty="0">
            <a:latin typeface="Calibri" panose="020F0502020204030204" pitchFamily="34" charset="0"/>
            <a:ea typeface="Calibri" panose="020F0502020204030204" pitchFamily="34" charset="0"/>
            <a:cs typeface="Calibri" panose="020F0502020204030204" pitchFamily="34" charset="0"/>
          </a:endParaRPr>
        </a:p>
      </dsp:txBody>
      <dsp:txXfrm>
        <a:off x="6601438" y="77291"/>
        <a:ext cx="2087524" cy="626257"/>
      </dsp:txXfrm>
    </dsp:sp>
    <dsp:sp modelId="{C0A30CE6-D937-498A-8D1C-AB49CDB4AE52}">
      <dsp:nvSpPr>
        <dsp:cNvPr id="0" name=""/>
        <dsp:cNvSpPr/>
      </dsp:nvSpPr>
      <dsp:spPr>
        <a:xfrm>
          <a:off x="6601438" y="703548"/>
          <a:ext cx="2087524" cy="4910096"/>
        </a:xfrm>
        <a:prstGeom prst="rect">
          <a:avLst/>
        </a:prstGeom>
        <a:solidFill>
          <a:schemeClr val="accent5">
            <a:lumMod val="20000"/>
            <a:lumOff val="80000"/>
            <a:alpha val="90000"/>
          </a:schemeClr>
        </a:solidFill>
        <a:ln w="12700" cap="rnd" cmpd="sng" algn="ctr">
          <a:solidFill>
            <a:schemeClr val="accent5">
              <a:tint val="40000"/>
              <a:alpha val="90000"/>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1">
          <a:scrgbClr r="0" g="0" b="0"/>
        </a:fillRef>
        <a:effectRef idx="2">
          <a:scrgbClr r="0" g="0" b="0"/>
        </a:effectRef>
        <a:fontRef idx="minor"/>
      </dsp:style>
      <dsp:txBody>
        <a:bodyPr spcFirstLastPara="0" vert="horz" wrap="square" lIns="182880" tIns="182880" rIns="182880" bIns="182880" numCol="1" spcCol="1270" anchor="t" anchorCtr="0">
          <a:noAutofit/>
        </a:bodyPr>
        <a:lstStyle/>
        <a:p>
          <a:pPr marL="0" lvl="0" indent="0" algn="ctr" defTabSz="800100">
            <a:lnSpc>
              <a:spcPct val="100000"/>
            </a:lnSpc>
            <a:spcBef>
              <a:spcPct val="0"/>
            </a:spcBef>
            <a:spcAft>
              <a:spcPct val="35000"/>
            </a:spcAft>
            <a:buNone/>
          </a:pPr>
          <a:r>
            <a:rPr lang="en-US" sz="1800" kern="1200" baseline="0" dirty="0">
              <a:latin typeface="Calibri" panose="020F0502020204030204" pitchFamily="34" charset="0"/>
              <a:ea typeface="Calibri" panose="020F0502020204030204" pitchFamily="34" charset="0"/>
              <a:cs typeface="Calibri" panose="020F0502020204030204" pitchFamily="34" charset="0"/>
            </a:rPr>
            <a:t>Both parameters are calculated using tools available in QGIS using the Digital Elevation Model (DEM) and shapefiles of India.</a:t>
          </a:r>
        </a:p>
      </dsp:txBody>
      <dsp:txXfrm>
        <a:off x="6601438" y="703548"/>
        <a:ext cx="2087524" cy="4910096"/>
      </dsp:txXfrm>
    </dsp:sp>
    <dsp:sp modelId="{1D3D5FCC-5789-4468-99A6-5D6A676B6013}">
      <dsp:nvSpPr>
        <dsp:cNvPr id="0" name=""/>
        <dsp:cNvSpPr/>
      </dsp:nvSpPr>
      <dsp:spPr>
        <a:xfrm>
          <a:off x="8796751" y="77291"/>
          <a:ext cx="2087524" cy="626257"/>
        </a:xfrm>
        <a:prstGeom prst="rect">
          <a:avLst/>
        </a:prstGeom>
        <a:gradFill rotWithShape="0">
          <a:gsLst>
            <a:gs pos="0">
              <a:schemeClr val="accent6">
                <a:hueOff val="0"/>
                <a:satOff val="0"/>
                <a:lumOff val="0"/>
                <a:alphaOff val="0"/>
                <a:tint val="98000"/>
                <a:lumMod val="110000"/>
              </a:schemeClr>
            </a:gs>
            <a:gs pos="84000">
              <a:schemeClr val="accent6">
                <a:hueOff val="0"/>
                <a:satOff val="0"/>
                <a:lumOff val="0"/>
                <a:alphaOff val="0"/>
                <a:shade val="90000"/>
                <a:lumMod val="88000"/>
              </a:schemeClr>
            </a:gs>
          </a:gsLst>
          <a:lin ang="5400000" scaled="0"/>
        </a:gradFill>
        <a:ln w="12700" cap="rnd" cmpd="sng" algn="ctr">
          <a:solidFill>
            <a:schemeClr val="accent6">
              <a:hueOff val="0"/>
              <a:satOff val="0"/>
              <a:lumOff val="0"/>
              <a:alphaOff val="0"/>
            </a:schemeClr>
          </a:solidFill>
          <a:prstDash val="solid"/>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1">
          <a:scrgbClr r="0" g="0" b="0"/>
        </a:lnRef>
        <a:fillRef idx="3">
          <a:scrgbClr r="0" g="0" b="0"/>
        </a:fillRef>
        <a:effectRef idx="3">
          <a:scrgbClr r="0" g="0" b="0"/>
        </a:effectRef>
        <a:fontRef idx="minor">
          <a:schemeClr val="lt1"/>
        </a:fontRef>
      </dsp:style>
      <dsp:txBody>
        <a:bodyPr spcFirstLastPara="0" vert="horz" wrap="square" lIns="164961" tIns="164961" rIns="164961" bIns="164961" numCol="1" spcCol="1270" anchor="ctr" anchorCtr="0">
          <a:noAutofit/>
        </a:bodyPr>
        <a:lstStyle/>
        <a:p>
          <a:pPr marL="0" lvl="0" indent="0" algn="ctr" defTabSz="7112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Clustering &amp; Homogeneity Test</a:t>
          </a:r>
        </a:p>
      </dsp:txBody>
      <dsp:txXfrm>
        <a:off x="8796751" y="77291"/>
        <a:ext cx="2087524" cy="626257"/>
      </dsp:txXfrm>
    </dsp:sp>
    <dsp:sp modelId="{44C7D37A-568B-4A53-88BE-8330DEF7D4A3}">
      <dsp:nvSpPr>
        <dsp:cNvPr id="0" name=""/>
        <dsp:cNvSpPr/>
      </dsp:nvSpPr>
      <dsp:spPr>
        <a:xfrm>
          <a:off x="8796751" y="696183"/>
          <a:ext cx="2087524" cy="4910096"/>
        </a:xfrm>
        <a:prstGeom prst="rect">
          <a:avLst/>
        </a:prstGeom>
        <a:solidFill>
          <a:schemeClr val="accent5">
            <a:lumMod val="20000"/>
            <a:lumOff val="80000"/>
            <a:alpha val="90000"/>
          </a:schemeClr>
        </a:solidFill>
        <a:ln w="12700" cap="rnd" cmpd="sng" algn="ctr">
          <a:solidFill>
            <a:schemeClr val="accent6">
              <a:tint val="40000"/>
              <a:alpha val="90000"/>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1">
          <a:scrgbClr r="0" g="0" b="0"/>
        </a:fillRef>
        <a:effectRef idx="2">
          <a:scrgbClr r="0" g="0" b="0"/>
        </a:effectRef>
        <a:fontRef idx="minor"/>
      </dsp:style>
      <dsp:txBody>
        <a:bodyPr spcFirstLastPara="0" vert="horz" wrap="square" lIns="182880" tIns="182880" rIns="182880" bIns="182880" numCol="1" spcCol="1270" anchor="t" anchorCtr="0">
          <a:noAutofit/>
        </a:bodyPr>
        <a:lstStyle/>
        <a:p>
          <a:pPr marL="0" lvl="0" indent="0" algn="ctr" defTabSz="800100">
            <a:lnSpc>
              <a:spcPct val="100000"/>
            </a:lnSpc>
            <a:spcBef>
              <a:spcPct val="0"/>
            </a:spcBef>
            <a:spcAft>
              <a:spcPct val="35000"/>
            </a:spcAft>
            <a:buNone/>
          </a:pPr>
          <a:r>
            <a:rPr lang="en-IN" sz="1800" kern="1200" baseline="0" dirty="0">
              <a:latin typeface="Calibri" panose="020F0502020204030204" pitchFamily="34" charset="0"/>
              <a:ea typeface="Calibri" panose="020F0502020204030204" pitchFamily="34" charset="0"/>
              <a:cs typeface="Calibri" panose="020F0502020204030204" pitchFamily="34" charset="0"/>
            </a:rPr>
            <a:t>Competitive Agglomeration (CA) is used for fuzzy clustering  with normalized attribute values. Homogeneity of the regions corresponding to each grid size is checked using heterogeneity measure. </a:t>
          </a:r>
          <a:endParaRPr lang="en-US" sz="1800" kern="1200" baseline="0" dirty="0">
            <a:latin typeface="Calibri" panose="020F0502020204030204" pitchFamily="34" charset="0"/>
            <a:ea typeface="Calibri" panose="020F0502020204030204" pitchFamily="34" charset="0"/>
            <a:cs typeface="Calibri" panose="020F0502020204030204" pitchFamily="34" charset="0"/>
          </a:endParaRPr>
        </a:p>
      </dsp:txBody>
      <dsp:txXfrm>
        <a:off x="8796751" y="696183"/>
        <a:ext cx="2087524" cy="49100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1A6DF-0273-4C9F-A1CF-A320F9DB6FD1}">
      <dsp:nvSpPr>
        <dsp:cNvPr id="0" name=""/>
        <dsp:cNvSpPr/>
      </dsp:nvSpPr>
      <dsp:spPr>
        <a:xfrm>
          <a:off x="14426" y="73739"/>
          <a:ext cx="2077838" cy="623351"/>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w="12700" cap="rnd" cmpd="sng" algn="ctr">
          <a:solidFill>
            <a:schemeClr val="accent2">
              <a:hueOff val="0"/>
              <a:satOff val="0"/>
              <a:lumOff val="0"/>
              <a:alphaOff val="0"/>
            </a:schemeClr>
          </a:solidFill>
          <a:prstDash val="solid"/>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1">
          <a:scrgbClr r="0" g="0" b="0"/>
        </a:lnRef>
        <a:fillRef idx="3">
          <a:scrgbClr r="0" g="0" b="0"/>
        </a:fillRef>
        <a:effectRef idx="3">
          <a:scrgbClr r="0" g="0" b="0"/>
        </a:effectRef>
        <a:fontRef idx="minor">
          <a:schemeClr val="lt1"/>
        </a:fontRef>
      </dsp:style>
      <dsp:txBody>
        <a:bodyPr spcFirstLastPara="0" vert="horz" wrap="square" lIns="164195" tIns="164195" rIns="164195" bIns="164195" numCol="1" spcCol="1270" anchor="ctr" anchorCtr="0">
          <a:noAutofit/>
        </a:bodyPr>
        <a:lstStyle/>
        <a:p>
          <a:pPr marL="0" lvl="0" indent="0" algn="ctr" defTabSz="8001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Estimation of quantiles </a:t>
          </a:r>
        </a:p>
      </dsp:txBody>
      <dsp:txXfrm>
        <a:off x="14426" y="73739"/>
        <a:ext cx="2077838" cy="623351"/>
      </dsp:txXfrm>
    </dsp:sp>
    <dsp:sp modelId="{910C52EF-D1F5-4581-A150-24B263AF9343}">
      <dsp:nvSpPr>
        <dsp:cNvPr id="0" name=""/>
        <dsp:cNvSpPr/>
      </dsp:nvSpPr>
      <dsp:spPr>
        <a:xfrm>
          <a:off x="14426" y="697091"/>
          <a:ext cx="2077838" cy="4683049"/>
        </a:xfrm>
        <a:prstGeom prst="rect">
          <a:avLst/>
        </a:prstGeom>
        <a:solidFill>
          <a:schemeClr val="accent5">
            <a:lumMod val="20000"/>
            <a:lumOff val="80000"/>
            <a:alpha val="90000"/>
          </a:schemeClr>
        </a:solidFill>
        <a:ln w="12700" cap="rnd" cmpd="sng" algn="ctr">
          <a:solidFill>
            <a:schemeClr val="accent2">
              <a:tint val="40000"/>
              <a:alpha val="90000"/>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1">
          <a:scrgbClr r="0" g="0" b="0"/>
        </a:fillRef>
        <a:effectRef idx="2">
          <a:scrgbClr r="0" g="0" b="0"/>
        </a:effectRef>
        <a:fontRef idx="minor"/>
      </dsp:style>
      <dsp:txBody>
        <a:bodyPr spcFirstLastPara="0" vert="horz" wrap="square" lIns="182880" tIns="182880" rIns="182880" bIns="182880" numCol="1" spcCol="1270" anchor="t" anchorCtr="0">
          <a:noAutofit/>
        </a:bodyPr>
        <a:lstStyle/>
        <a:p>
          <a:pPr marL="0" lvl="0" indent="0" algn="ctr" defTabSz="800100">
            <a:lnSpc>
              <a:spcPct val="100000"/>
            </a:lnSpc>
            <a:spcBef>
              <a:spcPct val="0"/>
            </a:spcBef>
            <a:spcAft>
              <a:spcPct val="35000"/>
            </a:spcAft>
            <a:buNone/>
          </a:pPr>
          <a:r>
            <a:rPr lang="en-IN" sz="1800" kern="1200" dirty="0">
              <a:latin typeface="Calibri" panose="020F0502020204030204" pitchFamily="34" charset="0"/>
              <a:ea typeface="Calibri" panose="020F0502020204030204" pitchFamily="34" charset="0"/>
              <a:cs typeface="Calibri" panose="020F0502020204030204" pitchFamily="34" charset="0"/>
            </a:rPr>
            <a:t>Time-dependent rainfall quantile estimates were calculated with a Return Period of 60,000 years. Regional GEV distribution was selected as the underlying distribution for NS-RFA for all the temporal resolutions.</a:t>
          </a: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14426" y="697091"/>
        <a:ext cx="2077838" cy="4683049"/>
      </dsp:txXfrm>
    </dsp:sp>
    <dsp:sp modelId="{1F484571-9C36-4EBC-94E8-740ECF59A9E8}">
      <dsp:nvSpPr>
        <dsp:cNvPr id="0" name=""/>
        <dsp:cNvSpPr/>
      </dsp:nvSpPr>
      <dsp:spPr>
        <a:xfrm>
          <a:off x="2200054" y="73739"/>
          <a:ext cx="2077838" cy="623351"/>
        </a:xfrm>
        <a:prstGeom prst="rect">
          <a:avLst/>
        </a:prstGeom>
        <a:gradFill rotWithShape="0">
          <a:gsLst>
            <a:gs pos="0">
              <a:schemeClr val="accent3">
                <a:hueOff val="0"/>
                <a:satOff val="0"/>
                <a:lumOff val="0"/>
                <a:alphaOff val="0"/>
                <a:tint val="98000"/>
                <a:lumMod val="110000"/>
              </a:schemeClr>
            </a:gs>
            <a:gs pos="84000">
              <a:schemeClr val="accent3">
                <a:hueOff val="0"/>
                <a:satOff val="0"/>
                <a:lumOff val="0"/>
                <a:alphaOff val="0"/>
                <a:shade val="90000"/>
                <a:lumMod val="88000"/>
              </a:schemeClr>
            </a:gs>
          </a:gsLst>
          <a:lin ang="5400000" scaled="0"/>
        </a:gradFill>
        <a:ln w="12700" cap="rnd" cmpd="sng" algn="ctr">
          <a:solidFill>
            <a:schemeClr val="accent3">
              <a:hueOff val="0"/>
              <a:satOff val="0"/>
              <a:lumOff val="0"/>
              <a:alphaOff val="0"/>
            </a:schemeClr>
          </a:solidFill>
          <a:prstDash val="solid"/>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1">
          <a:scrgbClr r="0" g="0" b="0"/>
        </a:lnRef>
        <a:fillRef idx="3">
          <a:scrgbClr r="0" g="0" b="0"/>
        </a:fillRef>
        <a:effectRef idx="3">
          <a:scrgbClr r="0" g="0" b="0"/>
        </a:effectRef>
        <a:fontRef idx="minor">
          <a:schemeClr val="lt1"/>
        </a:fontRef>
      </dsp:style>
      <dsp:txBody>
        <a:bodyPr spcFirstLastPara="0" vert="horz" wrap="square" lIns="164195" tIns="164195" rIns="164195" bIns="164195" numCol="1" spcCol="1270" anchor="ctr" anchorCtr="0">
          <a:noAutofit/>
        </a:bodyPr>
        <a:lstStyle/>
        <a:p>
          <a:pPr marL="0" lvl="0" indent="0" algn="ctr" defTabSz="7112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Calculation of TD coefficients</a:t>
          </a:r>
        </a:p>
      </dsp:txBody>
      <dsp:txXfrm>
        <a:off x="2200054" y="73739"/>
        <a:ext cx="2077838" cy="623351"/>
      </dsp:txXfrm>
    </dsp:sp>
    <dsp:sp modelId="{8382FB71-379A-4A42-BEC2-AAF439B565D5}">
      <dsp:nvSpPr>
        <dsp:cNvPr id="0" name=""/>
        <dsp:cNvSpPr/>
      </dsp:nvSpPr>
      <dsp:spPr>
        <a:xfrm>
          <a:off x="2200054" y="689645"/>
          <a:ext cx="2077838" cy="4683049"/>
        </a:xfrm>
        <a:prstGeom prst="rect">
          <a:avLst/>
        </a:prstGeom>
        <a:solidFill>
          <a:schemeClr val="accent5">
            <a:lumMod val="20000"/>
            <a:lumOff val="80000"/>
            <a:alpha val="90000"/>
          </a:schemeClr>
        </a:solidFill>
        <a:ln w="12700" cap="rnd" cmpd="sng" algn="ctr">
          <a:solidFill>
            <a:schemeClr val="accent3">
              <a:tint val="40000"/>
              <a:alpha val="90000"/>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1">
          <a:scrgbClr r="0" g="0" b="0"/>
        </a:fillRef>
        <a:effectRef idx="2">
          <a:scrgbClr r="0" g="0" b="0"/>
        </a:effectRef>
        <a:fontRef idx="minor"/>
      </dsp:style>
      <dsp:txBody>
        <a:bodyPr spcFirstLastPara="0" vert="horz" wrap="square" lIns="182880" tIns="182880" rIns="182880" bIns="182880" numCol="1" spcCol="1270" anchor="t" anchorCtr="0">
          <a:noAutofit/>
        </a:bodyPr>
        <a:lstStyle/>
        <a:p>
          <a:pPr marL="0" lvl="0" indent="0" algn="ctr" defTabSz="800100">
            <a:lnSpc>
              <a:spcPct val="100000"/>
            </a:lnSpc>
            <a:spcBef>
              <a:spcPct val="0"/>
            </a:spcBef>
            <a:spcAft>
              <a:spcPct val="35000"/>
            </a:spcAft>
            <a:buNone/>
          </a:pPr>
          <a:r>
            <a:rPr lang="en-IN" sz="1800" kern="1200" dirty="0">
              <a:latin typeface="Calibri" panose="020F0502020204030204" pitchFamily="34" charset="0"/>
              <a:ea typeface="Calibri" panose="020F0502020204030204" pitchFamily="34" charset="0"/>
              <a:cs typeface="Calibri" panose="020F0502020204030204" pitchFamily="34" charset="0"/>
            </a:rPr>
            <a:t>The median rainfall quantiles were computed over each region. These median rainfall quantiles were used to find area-weighted rainfall for the study area (i.e., upper &amp; middle Mahanadi basin) and TD coefficients were estimated.</a:t>
          </a:r>
          <a:endParaRPr lang="en-US" sz="1800" kern="1200" dirty="0">
            <a:latin typeface="Calibri" panose="020F0502020204030204" pitchFamily="34" charset="0"/>
            <a:ea typeface="Calibri" panose="020F0502020204030204" pitchFamily="34" charset="0"/>
            <a:cs typeface="Calibri" panose="020F0502020204030204" pitchFamily="34" charset="0"/>
          </a:endParaRPr>
        </a:p>
      </dsp:txBody>
      <dsp:txXfrm>
        <a:off x="2200054" y="689645"/>
        <a:ext cx="2077838" cy="4683049"/>
      </dsp:txXfrm>
    </dsp:sp>
    <dsp:sp modelId="{6B33ABE5-CEF1-4B39-82C3-F1FC644C0A8F}">
      <dsp:nvSpPr>
        <dsp:cNvPr id="0" name=""/>
        <dsp:cNvSpPr/>
      </dsp:nvSpPr>
      <dsp:spPr>
        <a:xfrm>
          <a:off x="4385681" y="73739"/>
          <a:ext cx="2077838" cy="623351"/>
        </a:xfrm>
        <a:prstGeom prst="rect">
          <a:avLst/>
        </a:prstGeom>
        <a:gradFill rotWithShape="0">
          <a:gsLst>
            <a:gs pos="0">
              <a:schemeClr val="accent4">
                <a:hueOff val="0"/>
                <a:satOff val="0"/>
                <a:lumOff val="0"/>
                <a:alphaOff val="0"/>
                <a:tint val="98000"/>
                <a:lumMod val="110000"/>
              </a:schemeClr>
            </a:gs>
            <a:gs pos="84000">
              <a:schemeClr val="accent4">
                <a:hueOff val="0"/>
                <a:satOff val="0"/>
                <a:lumOff val="0"/>
                <a:alphaOff val="0"/>
                <a:shade val="90000"/>
                <a:lumMod val="88000"/>
              </a:schemeClr>
            </a:gs>
          </a:gsLst>
          <a:lin ang="5400000" scaled="0"/>
        </a:gradFill>
        <a:ln w="12700" cap="rnd" cmpd="sng" algn="ctr">
          <a:solidFill>
            <a:schemeClr val="accent4">
              <a:hueOff val="0"/>
              <a:satOff val="0"/>
              <a:lumOff val="0"/>
              <a:alphaOff val="0"/>
            </a:schemeClr>
          </a:solidFill>
          <a:prstDash val="solid"/>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1">
          <a:scrgbClr r="0" g="0" b="0"/>
        </a:lnRef>
        <a:fillRef idx="3">
          <a:scrgbClr r="0" g="0" b="0"/>
        </a:fillRef>
        <a:effectRef idx="3">
          <a:scrgbClr r="0" g="0" b="0"/>
        </a:effectRef>
        <a:fontRef idx="minor">
          <a:schemeClr val="lt1"/>
        </a:fontRef>
      </dsp:style>
      <dsp:txBody>
        <a:bodyPr spcFirstLastPara="0" vert="horz" wrap="square" lIns="164195" tIns="164195" rIns="164195" bIns="164195" numCol="1" spcCol="1270" anchor="ctr" anchorCtr="0">
          <a:noAutofit/>
        </a:bodyPr>
        <a:lstStyle/>
        <a:p>
          <a:pPr marL="0" lvl="0" indent="0" algn="ctr" defTabSz="7112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Catchment Delineation</a:t>
          </a:r>
        </a:p>
      </dsp:txBody>
      <dsp:txXfrm>
        <a:off x="4385681" y="73739"/>
        <a:ext cx="2077838" cy="623351"/>
      </dsp:txXfrm>
    </dsp:sp>
    <dsp:sp modelId="{D49AD3F7-B2B6-4709-A43B-C22DEB981B39}">
      <dsp:nvSpPr>
        <dsp:cNvPr id="0" name=""/>
        <dsp:cNvSpPr/>
      </dsp:nvSpPr>
      <dsp:spPr>
        <a:xfrm>
          <a:off x="4385681" y="682620"/>
          <a:ext cx="2077838" cy="4683049"/>
        </a:xfrm>
        <a:prstGeom prst="rect">
          <a:avLst/>
        </a:prstGeom>
        <a:solidFill>
          <a:schemeClr val="accent5">
            <a:lumMod val="20000"/>
            <a:lumOff val="80000"/>
            <a:alpha val="90000"/>
          </a:schemeClr>
        </a:solidFill>
        <a:ln w="12700" cap="rnd" cmpd="sng" algn="ctr">
          <a:solidFill>
            <a:schemeClr val="accent4">
              <a:tint val="40000"/>
              <a:alpha val="90000"/>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1">
          <a:scrgbClr r="0" g="0" b="0"/>
        </a:fillRef>
        <a:effectRef idx="2">
          <a:scrgbClr r="0" g="0" b="0"/>
        </a:effectRef>
        <a:fontRef idx="minor"/>
      </dsp:style>
      <dsp:txBody>
        <a:bodyPr spcFirstLastPara="0" vert="horz" wrap="square" lIns="182880" tIns="182880" rIns="182880" bIns="182880" numCol="1" spcCol="1270" anchor="t" anchorCtr="0">
          <a:noAutofit/>
        </a:bodyPr>
        <a:lstStyle/>
        <a:p>
          <a:pPr marL="0" lvl="0" indent="0" algn="ctr" defTabSz="800100">
            <a:lnSpc>
              <a:spcPct val="100000"/>
            </a:lnSpc>
            <a:spcBef>
              <a:spcPct val="0"/>
            </a:spcBef>
            <a:spcAft>
              <a:spcPct val="35000"/>
            </a:spcAft>
            <a:buFont typeface="+mj-lt"/>
            <a:buNone/>
          </a:pPr>
          <a:r>
            <a:rPr lang="en-US" sz="1800" kern="1200" baseline="0" dirty="0" err="1">
              <a:latin typeface="Calibri" panose="020F0502020204030204" pitchFamily="34" charset="0"/>
              <a:ea typeface="Calibri" panose="020F0502020204030204" pitchFamily="34" charset="0"/>
              <a:cs typeface="Calibri" panose="020F0502020204030204" pitchFamily="34" charset="0"/>
            </a:rPr>
            <a:t>Sondur</a:t>
          </a:r>
          <a:r>
            <a:rPr lang="en-US" sz="1800" kern="1200" baseline="0" dirty="0">
              <a:latin typeface="Calibri" panose="020F0502020204030204" pitchFamily="34" charset="0"/>
              <a:ea typeface="Calibri" panose="020F0502020204030204" pitchFamily="34" charset="0"/>
              <a:cs typeface="Calibri" panose="020F0502020204030204" pitchFamily="34" charset="0"/>
            </a:rPr>
            <a:t> dam catchment was selected for the flood analysis. The dam catchment was delineated, and physiographical parameters were calculated using ArcGIS.</a:t>
          </a:r>
        </a:p>
      </dsp:txBody>
      <dsp:txXfrm>
        <a:off x="4385681" y="682620"/>
        <a:ext cx="2077838" cy="4683049"/>
      </dsp:txXfrm>
    </dsp:sp>
    <dsp:sp modelId="{4AE355A7-3A54-47B1-8CB5-F35120F77B1B}">
      <dsp:nvSpPr>
        <dsp:cNvPr id="0" name=""/>
        <dsp:cNvSpPr/>
      </dsp:nvSpPr>
      <dsp:spPr>
        <a:xfrm>
          <a:off x="6571308" y="73739"/>
          <a:ext cx="2077838" cy="623351"/>
        </a:xfrm>
        <a:prstGeom prst="rect">
          <a:avLst/>
        </a:prstGeom>
        <a:gradFill rotWithShape="0">
          <a:gsLst>
            <a:gs pos="0">
              <a:schemeClr val="accent5">
                <a:hueOff val="0"/>
                <a:satOff val="0"/>
                <a:lumOff val="0"/>
                <a:alphaOff val="0"/>
                <a:tint val="98000"/>
                <a:lumMod val="110000"/>
              </a:schemeClr>
            </a:gs>
            <a:gs pos="84000">
              <a:schemeClr val="accent5">
                <a:hueOff val="0"/>
                <a:satOff val="0"/>
                <a:lumOff val="0"/>
                <a:alphaOff val="0"/>
                <a:shade val="90000"/>
                <a:lumMod val="88000"/>
              </a:schemeClr>
            </a:gs>
          </a:gsLst>
          <a:lin ang="5400000" scaled="0"/>
        </a:gradFill>
        <a:ln w="12700" cap="rnd" cmpd="sng" algn="ctr">
          <a:solidFill>
            <a:schemeClr val="accent5">
              <a:hueOff val="0"/>
              <a:satOff val="0"/>
              <a:lumOff val="0"/>
              <a:alphaOff val="0"/>
            </a:schemeClr>
          </a:solidFill>
          <a:prstDash val="solid"/>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1">
          <a:scrgbClr r="0" g="0" b="0"/>
        </a:lnRef>
        <a:fillRef idx="3">
          <a:scrgbClr r="0" g="0" b="0"/>
        </a:fillRef>
        <a:effectRef idx="3">
          <a:scrgbClr r="0" g="0" b="0"/>
        </a:effectRef>
        <a:fontRef idx="minor">
          <a:schemeClr val="lt1"/>
        </a:fontRef>
      </dsp:style>
      <dsp:txBody>
        <a:bodyPr spcFirstLastPara="0" vert="horz" wrap="square" lIns="164195" tIns="164195" rIns="164195" bIns="164195" numCol="1" spcCol="1270" anchor="ctr" anchorCtr="0">
          <a:noAutofit/>
        </a:bodyPr>
        <a:lstStyle/>
        <a:p>
          <a:pPr marL="0" lvl="0" indent="0" algn="ctr" defTabSz="7112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Calculation of SUH</a:t>
          </a:r>
          <a:r>
            <a:rPr lang="en-US" sz="1800" b="1" kern="1200" baseline="0" dirty="0">
              <a:latin typeface="Calibri" panose="020F0502020204030204" pitchFamily="34" charset="0"/>
              <a:ea typeface="Calibri" panose="020F0502020204030204" pitchFamily="34" charset="0"/>
              <a:cs typeface="Calibri" panose="020F0502020204030204" pitchFamily="34" charset="0"/>
            </a:rPr>
            <a:t> </a:t>
          </a:r>
          <a:endParaRPr lang="en-US" sz="1800" b="1" kern="1200" dirty="0">
            <a:latin typeface="Calibri" panose="020F0502020204030204" pitchFamily="34" charset="0"/>
            <a:ea typeface="Calibri" panose="020F0502020204030204" pitchFamily="34" charset="0"/>
            <a:cs typeface="Calibri" panose="020F0502020204030204" pitchFamily="34" charset="0"/>
          </a:endParaRPr>
        </a:p>
      </dsp:txBody>
      <dsp:txXfrm>
        <a:off x="6571308" y="73739"/>
        <a:ext cx="2077838" cy="623351"/>
      </dsp:txXfrm>
    </dsp:sp>
    <dsp:sp modelId="{C0A30CE6-D937-498A-8D1C-AB49CDB4AE52}">
      <dsp:nvSpPr>
        <dsp:cNvPr id="0" name=""/>
        <dsp:cNvSpPr/>
      </dsp:nvSpPr>
      <dsp:spPr>
        <a:xfrm>
          <a:off x="6571308" y="697091"/>
          <a:ext cx="2077838" cy="4683049"/>
        </a:xfrm>
        <a:prstGeom prst="rect">
          <a:avLst/>
        </a:prstGeom>
        <a:solidFill>
          <a:schemeClr val="accent5">
            <a:lumMod val="20000"/>
            <a:lumOff val="80000"/>
            <a:alpha val="90000"/>
          </a:schemeClr>
        </a:solidFill>
        <a:ln w="12700" cap="rnd" cmpd="sng" algn="ctr">
          <a:solidFill>
            <a:schemeClr val="accent5">
              <a:tint val="40000"/>
              <a:alpha val="90000"/>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1">
          <a:scrgbClr r="0" g="0" b="0"/>
        </a:fillRef>
        <a:effectRef idx="2">
          <a:scrgbClr r="0" g="0" b="0"/>
        </a:effectRef>
        <a:fontRef idx="minor"/>
      </dsp:style>
      <dsp:txBody>
        <a:bodyPr spcFirstLastPara="0" vert="horz" wrap="square" lIns="182880" tIns="182880" rIns="182880" bIns="182880" numCol="1" spcCol="1270" anchor="t" anchorCtr="0">
          <a:noAutofit/>
        </a:bodyPr>
        <a:lstStyle/>
        <a:p>
          <a:pPr marL="0" lvl="0" indent="0" algn="ctr" defTabSz="800100">
            <a:lnSpc>
              <a:spcPct val="100000"/>
            </a:lnSpc>
            <a:spcBef>
              <a:spcPct val="0"/>
            </a:spcBef>
            <a:spcAft>
              <a:spcPct val="35000"/>
            </a:spcAft>
            <a:buNone/>
          </a:pPr>
          <a:r>
            <a:rPr lang="en-US" sz="1800" kern="1200" baseline="0" dirty="0">
              <a:latin typeface="Calibri" panose="020F0502020204030204" pitchFamily="34" charset="0"/>
              <a:ea typeface="Calibri" panose="020F0502020204030204" pitchFamily="34" charset="0"/>
              <a:cs typeface="Calibri" panose="020F0502020204030204" pitchFamily="34" charset="0"/>
            </a:rPr>
            <a:t>CWC method was used for estimating the SUH. UH parameters were calculated using the equations provided in Flood analysis report of Mahanadi basin 3(d) (1997). The estimated SUH was smoothened so that area under the curve becomes unity.</a:t>
          </a:r>
        </a:p>
      </dsp:txBody>
      <dsp:txXfrm>
        <a:off x="6571308" y="697091"/>
        <a:ext cx="2077838" cy="4683049"/>
      </dsp:txXfrm>
    </dsp:sp>
    <dsp:sp modelId="{1D3D5FCC-5789-4468-99A6-5D6A676B6013}">
      <dsp:nvSpPr>
        <dsp:cNvPr id="0" name=""/>
        <dsp:cNvSpPr/>
      </dsp:nvSpPr>
      <dsp:spPr>
        <a:xfrm>
          <a:off x="8756935" y="73739"/>
          <a:ext cx="2077838" cy="623351"/>
        </a:xfrm>
        <a:prstGeom prst="rect">
          <a:avLst/>
        </a:prstGeom>
        <a:gradFill rotWithShape="0">
          <a:gsLst>
            <a:gs pos="0">
              <a:schemeClr val="accent6">
                <a:hueOff val="0"/>
                <a:satOff val="0"/>
                <a:lumOff val="0"/>
                <a:alphaOff val="0"/>
                <a:tint val="98000"/>
                <a:lumMod val="110000"/>
              </a:schemeClr>
            </a:gs>
            <a:gs pos="84000">
              <a:schemeClr val="accent6">
                <a:hueOff val="0"/>
                <a:satOff val="0"/>
                <a:lumOff val="0"/>
                <a:alphaOff val="0"/>
                <a:shade val="90000"/>
                <a:lumMod val="88000"/>
              </a:schemeClr>
            </a:gs>
          </a:gsLst>
          <a:lin ang="5400000" scaled="0"/>
        </a:gradFill>
        <a:ln w="12700" cap="rnd" cmpd="sng" algn="ctr">
          <a:solidFill>
            <a:schemeClr val="accent6">
              <a:hueOff val="0"/>
              <a:satOff val="0"/>
              <a:lumOff val="0"/>
              <a:alphaOff val="0"/>
            </a:schemeClr>
          </a:solidFill>
          <a:prstDash val="solid"/>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1">
          <a:scrgbClr r="0" g="0" b="0"/>
        </a:lnRef>
        <a:fillRef idx="3">
          <a:scrgbClr r="0" g="0" b="0"/>
        </a:fillRef>
        <a:effectRef idx="3">
          <a:scrgbClr r="0" g="0" b="0"/>
        </a:effectRef>
        <a:fontRef idx="minor">
          <a:schemeClr val="lt1"/>
        </a:fontRef>
      </dsp:style>
      <dsp:txBody>
        <a:bodyPr spcFirstLastPara="0" vert="horz" wrap="square" lIns="164195" tIns="164195" rIns="164195" bIns="164195" numCol="1" spcCol="1270" anchor="ctr" anchorCtr="0">
          <a:noAutofit/>
        </a:bodyPr>
        <a:lstStyle/>
        <a:p>
          <a:pPr marL="0" lvl="0" indent="0" algn="ctr" defTabSz="711200">
            <a:lnSpc>
              <a:spcPct val="90000"/>
            </a:lnSpc>
            <a:spcBef>
              <a:spcPct val="0"/>
            </a:spcBef>
            <a:spcAft>
              <a:spcPct val="35000"/>
            </a:spcAft>
            <a:buNone/>
          </a:pPr>
          <a:r>
            <a:rPr lang="en-US" sz="1800" b="1" kern="1200" dirty="0">
              <a:latin typeface="Calibri" panose="020F0502020204030204" pitchFamily="34" charset="0"/>
              <a:ea typeface="Calibri" panose="020F0502020204030204" pitchFamily="34" charset="0"/>
              <a:cs typeface="Calibri" panose="020F0502020204030204" pitchFamily="34" charset="0"/>
            </a:rPr>
            <a:t>Comparison of  hydrographs </a:t>
          </a:r>
        </a:p>
      </dsp:txBody>
      <dsp:txXfrm>
        <a:off x="8756935" y="73739"/>
        <a:ext cx="2077838" cy="623351"/>
      </dsp:txXfrm>
    </dsp:sp>
    <dsp:sp modelId="{44C7D37A-568B-4A53-88BE-8330DEF7D4A3}">
      <dsp:nvSpPr>
        <dsp:cNvPr id="0" name=""/>
        <dsp:cNvSpPr/>
      </dsp:nvSpPr>
      <dsp:spPr>
        <a:xfrm>
          <a:off x="8756935" y="690066"/>
          <a:ext cx="2077838" cy="4683049"/>
        </a:xfrm>
        <a:prstGeom prst="rect">
          <a:avLst/>
        </a:prstGeom>
        <a:solidFill>
          <a:schemeClr val="accent5">
            <a:lumMod val="20000"/>
            <a:lumOff val="80000"/>
            <a:alpha val="90000"/>
          </a:schemeClr>
        </a:solidFill>
        <a:ln w="12700" cap="rnd" cmpd="sng" algn="ctr">
          <a:solidFill>
            <a:schemeClr val="accent6">
              <a:tint val="40000"/>
              <a:alpha val="90000"/>
              <a:hueOff val="0"/>
              <a:satOff val="0"/>
              <a:lumOff val="0"/>
              <a:alphaOff val="0"/>
            </a:schemeClr>
          </a:solidFill>
          <a:prstDash val="solid"/>
        </a:ln>
        <a:effectLst>
          <a:outerShdw blurRad="38100" dist="25400" dir="5400000" rotWithShape="0">
            <a:srgbClr val="000000">
              <a:alpha val="55000"/>
            </a:srgbClr>
          </a:outerShdw>
        </a:effectLst>
      </dsp:spPr>
      <dsp:style>
        <a:lnRef idx="1">
          <a:scrgbClr r="0" g="0" b="0"/>
        </a:lnRef>
        <a:fillRef idx="1">
          <a:scrgbClr r="0" g="0" b="0"/>
        </a:fillRef>
        <a:effectRef idx="2">
          <a:scrgbClr r="0" g="0" b="0"/>
        </a:effectRef>
        <a:fontRef idx="minor"/>
      </dsp:style>
      <dsp:txBody>
        <a:bodyPr spcFirstLastPara="0" vert="horz" wrap="square" lIns="182880" tIns="182880" rIns="182880" bIns="182880" numCol="1" spcCol="1270" anchor="t" anchorCtr="0">
          <a:noAutofit/>
        </a:bodyPr>
        <a:lstStyle/>
        <a:p>
          <a:pPr marL="0" lvl="0" indent="0" algn="ctr" defTabSz="800100">
            <a:lnSpc>
              <a:spcPct val="100000"/>
            </a:lnSpc>
            <a:spcBef>
              <a:spcPct val="0"/>
            </a:spcBef>
            <a:spcAft>
              <a:spcPct val="35000"/>
            </a:spcAft>
            <a:buNone/>
          </a:pPr>
          <a:r>
            <a:rPr lang="en-US" sz="1800" kern="1200" baseline="0" dirty="0">
              <a:latin typeface="Calibri" panose="020F0502020204030204" pitchFamily="34" charset="0"/>
              <a:ea typeface="Calibri" panose="020F0502020204030204" pitchFamily="34" charset="0"/>
              <a:cs typeface="Calibri" panose="020F0502020204030204" pitchFamily="34" charset="0"/>
            </a:rPr>
            <a:t>PMP was estimated for the dam catchment area using PMP atlas which provides estimates in stationary framework. Flood hydrographs were generated using SUH and the effect non-stationarity was identified. </a:t>
          </a:r>
        </a:p>
      </dsp:txBody>
      <dsp:txXfrm>
        <a:off x="8756935" y="690066"/>
        <a:ext cx="2077838" cy="46830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965BB6-ECD8-44B5-978C-50E9A348E761}">
      <dsp:nvSpPr>
        <dsp:cNvPr id="0" name=""/>
        <dsp:cNvSpPr/>
      </dsp:nvSpPr>
      <dsp:spPr>
        <a:xfrm>
          <a:off x="0" y="-4463"/>
          <a:ext cx="9375457" cy="1103471"/>
        </a:xfrm>
        <a:prstGeom prst="roundRect">
          <a:avLst>
            <a:gd name="adj" fmla="val 10000"/>
          </a:avLst>
        </a:prstGeom>
        <a:solidFill>
          <a:schemeClr val="accent2">
            <a:lumMod val="20000"/>
            <a:lumOff val="8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AU" sz="1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The regions delineated in the northern half of India largely remained the same when the grid size was increased from 0.25º to 1.00º. However, the geographical contiguity of regions formed over south India increased with a decrease in spatial resolution of rainfall. </a:t>
          </a:r>
          <a:endParaRPr lang="en-US" sz="18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32320" y="27857"/>
        <a:ext cx="8184724" cy="1038831"/>
      </dsp:txXfrm>
    </dsp:sp>
    <dsp:sp modelId="{A23079F5-1B3C-4594-A992-7A79F8F0700D}">
      <dsp:nvSpPr>
        <dsp:cNvPr id="0" name=""/>
        <dsp:cNvSpPr/>
      </dsp:nvSpPr>
      <dsp:spPr>
        <a:xfrm>
          <a:off x="827246" y="1282919"/>
          <a:ext cx="9375457" cy="1103471"/>
        </a:xfrm>
        <a:prstGeom prst="roundRect">
          <a:avLst>
            <a:gd name="adj" fmla="val 10000"/>
          </a:avLst>
        </a:prstGeom>
        <a:solidFill>
          <a:schemeClr val="accent2">
            <a:lumMod val="20000"/>
            <a:lumOff val="8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AU" sz="1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Each of the delineated regions was tested for statistical homogeneity. In general, the value of the regional heterogeneity measure increased with a decrease in spatial resolution of grids. </a:t>
          </a:r>
          <a:endParaRPr lang="en-US" sz="18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859566" y="1315239"/>
        <a:ext cx="7766314" cy="1038831"/>
      </dsp:txXfrm>
    </dsp:sp>
    <dsp:sp modelId="{43DF4B80-A2F8-4EC5-AA9A-9FD8818A7382}">
      <dsp:nvSpPr>
        <dsp:cNvPr id="0" name=""/>
        <dsp:cNvSpPr/>
      </dsp:nvSpPr>
      <dsp:spPr>
        <a:xfrm>
          <a:off x="1654492" y="2561375"/>
          <a:ext cx="9375457" cy="1121325"/>
        </a:xfrm>
        <a:prstGeom prst="roundRect">
          <a:avLst>
            <a:gd name="adj" fmla="val 10000"/>
          </a:avLst>
        </a:prstGeom>
        <a:solidFill>
          <a:schemeClr val="accent2">
            <a:lumMod val="20000"/>
            <a:lumOff val="8000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AU" sz="1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Region 1 covering Ladakh and Northern Kashmir union territories and Region 4 located in Rajasthan state are heterogeneous. Those regions are sparsely gauged. Hence adequate number of stations from those regions were not utilized to prepare the gridded data product utilized for regionalization in this study.</a:t>
          </a:r>
          <a:endParaRPr lang="en-US" sz="1800" kern="1200" dirty="0">
            <a:solidFill>
              <a:schemeClr val="tx1"/>
            </a:solidFill>
            <a:latin typeface="Calibri" panose="020F0502020204030204" pitchFamily="34" charset="0"/>
            <a:ea typeface="Calibri" panose="020F0502020204030204" pitchFamily="34" charset="0"/>
            <a:cs typeface="Calibri" panose="020F0502020204030204" pitchFamily="34" charset="0"/>
          </a:endParaRPr>
        </a:p>
      </dsp:txBody>
      <dsp:txXfrm>
        <a:off x="1687334" y="2594217"/>
        <a:ext cx="7765270" cy="1055641"/>
      </dsp:txXfrm>
    </dsp:sp>
    <dsp:sp modelId="{6F0F5161-2171-4915-B586-8A6D566FC4D1}">
      <dsp:nvSpPr>
        <dsp:cNvPr id="0" name=""/>
        <dsp:cNvSpPr/>
      </dsp:nvSpPr>
      <dsp:spPr>
        <a:xfrm>
          <a:off x="8658201" y="832335"/>
          <a:ext cx="717256" cy="717256"/>
        </a:xfrm>
        <a:prstGeom prst="downArrow">
          <a:avLst>
            <a:gd name="adj1" fmla="val 55000"/>
            <a:gd name="adj2" fmla="val 45000"/>
          </a:avLst>
        </a:prstGeom>
        <a:solidFill>
          <a:srgbClr val="4D1434">
            <a:alpha val="90000"/>
          </a:srgb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8819584" y="832335"/>
        <a:ext cx="394490" cy="539735"/>
      </dsp:txXfrm>
    </dsp:sp>
    <dsp:sp modelId="{99FF71CF-1DDB-4538-A892-3F9819F22CF1}">
      <dsp:nvSpPr>
        <dsp:cNvPr id="0" name=""/>
        <dsp:cNvSpPr/>
      </dsp:nvSpPr>
      <dsp:spPr>
        <a:xfrm>
          <a:off x="9485447" y="2112362"/>
          <a:ext cx="717256" cy="717256"/>
        </a:xfrm>
        <a:prstGeom prst="downArrow">
          <a:avLst>
            <a:gd name="adj1" fmla="val 55000"/>
            <a:gd name="adj2" fmla="val 45000"/>
          </a:avLst>
        </a:prstGeom>
        <a:solidFill>
          <a:srgbClr val="4D1434"/>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p>
      </dsp:txBody>
      <dsp:txXfrm>
        <a:off x="9646830" y="2112362"/>
        <a:ext cx="394490" cy="53973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C026C9-4C52-4B60-A858-A50E4BE56DA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6160113-35DB-4BB4-9269-631D6FEB5E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10D272-305C-421E-A9EF-95D63D599B42}" type="datetimeFigureOut">
              <a:rPr lang="en-US" smtClean="0"/>
              <a:t>9/30/2024</a:t>
            </a:fld>
            <a:endParaRPr lang="en-US" dirty="0"/>
          </a:p>
        </p:txBody>
      </p:sp>
      <p:sp>
        <p:nvSpPr>
          <p:cNvPr id="4" name="Footer Placeholder 3">
            <a:extLst>
              <a:ext uri="{FF2B5EF4-FFF2-40B4-BE49-F238E27FC236}">
                <a16:creationId xmlns:a16="http://schemas.microsoft.com/office/drawing/2014/main" id="{FF40E5BB-A291-4B94-8433-B9D3F16854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857D678-038E-42A6-961E-EAB034DB47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1DE7DFA-63CC-4ED7-B30E-ACF88B4B8932}" type="slidenum">
              <a:rPr lang="en-US" smtClean="0"/>
              <a:t>‹#›</a:t>
            </a:fld>
            <a:endParaRPr lang="en-US" dirty="0"/>
          </a:p>
        </p:txBody>
      </p:sp>
    </p:spTree>
    <p:extLst>
      <p:ext uri="{BB962C8B-B14F-4D97-AF65-F5344CB8AC3E}">
        <p14:creationId xmlns:p14="http://schemas.microsoft.com/office/powerpoint/2010/main" val="2350091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E16E63-7886-43BC-8DD4-4F14C3DD7360}" type="datetimeFigureOut">
              <a:rPr lang="en-US" smtClean="0"/>
              <a:t>9/30/2024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5307-140F-447F-BCBA-BB92E3A2906B}" type="slidenum">
              <a:rPr lang="en-US" smtClean="0"/>
              <a:t>‹#›</a:t>
            </a:fld>
            <a:endParaRPr lang="en-US" dirty="0"/>
          </a:p>
        </p:txBody>
      </p:sp>
    </p:spTree>
    <p:extLst>
      <p:ext uri="{BB962C8B-B14F-4D97-AF65-F5344CB8AC3E}">
        <p14:creationId xmlns:p14="http://schemas.microsoft.com/office/powerpoint/2010/main" val="103315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29094F-44ED-46E6-A51E-52761DD3C8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907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13</a:t>
            </a:fld>
            <a:endParaRPr lang="en-US" dirty="0"/>
          </a:p>
        </p:txBody>
      </p:sp>
    </p:spTree>
    <p:extLst>
      <p:ext uri="{BB962C8B-B14F-4D97-AF65-F5344CB8AC3E}">
        <p14:creationId xmlns:p14="http://schemas.microsoft.com/office/powerpoint/2010/main" val="3297042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7086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IMDAA - </a:t>
            </a:r>
            <a:r>
              <a:rPr lang="en-IN" sz="1800" dirty="0">
                <a:solidFill>
                  <a:srgbClr val="000000"/>
                </a:solidFill>
                <a:effectLst/>
                <a:latin typeface="Times New Roman" panose="02020603050405020304" pitchFamily="18" charset="0"/>
                <a:ea typeface="Times New Roman" panose="02020603050405020304" pitchFamily="18" charset="0"/>
              </a:rPr>
              <a:t>Indian Monsoon Data Assimilation and Analysis (IMDAA) project</a:t>
            </a:r>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15</a:t>
            </a:fld>
            <a:endParaRPr lang="en-US" dirty="0"/>
          </a:p>
        </p:txBody>
      </p:sp>
    </p:spTree>
    <p:extLst>
      <p:ext uri="{BB962C8B-B14F-4D97-AF65-F5344CB8AC3E}">
        <p14:creationId xmlns:p14="http://schemas.microsoft.com/office/powerpoint/2010/main" val="2516276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16</a:t>
            </a:fld>
            <a:endParaRPr lang="en-US" dirty="0"/>
          </a:p>
        </p:txBody>
      </p:sp>
    </p:spTree>
    <p:extLst>
      <p:ext uri="{BB962C8B-B14F-4D97-AF65-F5344CB8AC3E}">
        <p14:creationId xmlns:p14="http://schemas.microsoft.com/office/powerpoint/2010/main" val="594121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083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18</a:t>
            </a:fld>
            <a:endParaRPr lang="en-US" dirty="0"/>
          </a:p>
        </p:txBody>
      </p:sp>
    </p:spTree>
    <p:extLst>
      <p:ext uri="{BB962C8B-B14F-4D97-AF65-F5344CB8AC3E}">
        <p14:creationId xmlns:p14="http://schemas.microsoft.com/office/powerpoint/2010/main" val="2187884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19</a:t>
            </a:fld>
            <a:endParaRPr lang="en-US" dirty="0"/>
          </a:p>
        </p:txBody>
      </p:sp>
    </p:spTree>
    <p:extLst>
      <p:ext uri="{BB962C8B-B14F-4D97-AF65-F5344CB8AC3E}">
        <p14:creationId xmlns:p14="http://schemas.microsoft.com/office/powerpoint/2010/main" val="3939404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20</a:t>
            </a:fld>
            <a:endParaRPr lang="en-US" dirty="0"/>
          </a:p>
        </p:txBody>
      </p:sp>
    </p:spTree>
    <p:extLst>
      <p:ext uri="{BB962C8B-B14F-4D97-AF65-F5344CB8AC3E}">
        <p14:creationId xmlns:p14="http://schemas.microsoft.com/office/powerpoint/2010/main" val="2088905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22</a:t>
            </a:fld>
            <a:endParaRPr lang="en-US" dirty="0"/>
          </a:p>
        </p:txBody>
      </p:sp>
    </p:spTree>
    <p:extLst>
      <p:ext uri="{BB962C8B-B14F-4D97-AF65-F5344CB8AC3E}">
        <p14:creationId xmlns:p14="http://schemas.microsoft.com/office/powerpoint/2010/main" val="4265739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23</a:t>
            </a:fld>
            <a:endParaRPr lang="en-US" dirty="0"/>
          </a:p>
        </p:txBody>
      </p:sp>
    </p:spTree>
    <p:extLst>
      <p:ext uri="{BB962C8B-B14F-4D97-AF65-F5344CB8AC3E}">
        <p14:creationId xmlns:p14="http://schemas.microsoft.com/office/powerpoint/2010/main" val="3949415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3555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24</a:t>
            </a:fld>
            <a:endParaRPr lang="en-US" dirty="0"/>
          </a:p>
        </p:txBody>
      </p:sp>
    </p:spTree>
    <p:extLst>
      <p:ext uri="{BB962C8B-B14F-4D97-AF65-F5344CB8AC3E}">
        <p14:creationId xmlns:p14="http://schemas.microsoft.com/office/powerpoint/2010/main" val="3083054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25</a:t>
            </a:fld>
            <a:endParaRPr lang="en-US" dirty="0"/>
          </a:p>
        </p:txBody>
      </p:sp>
    </p:spTree>
    <p:extLst>
      <p:ext uri="{BB962C8B-B14F-4D97-AF65-F5344CB8AC3E}">
        <p14:creationId xmlns:p14="http://schemas.microsoft.com/office/powerpoint/2010/main" val="3731282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26</a:t>
            </a:fld>
            <a:endParaRPr lang="en-US" dirty="0"/>
          </a:p>
        </p:txBody>
      </p:sp>
    </p:spTree>
    <p:extLst>
      <p:ext uri="{BB962C8B-B14F-4D97-AF65-F5344CB8AC3E}">
        <p14:creationId xmlns:p14="http://schemas.microsoft.com/office/powerpoint/2010/main" val="1785767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27</a:t>
            </a:fld>
            <a:endParaRPr lang="en-US" dirty="0"/>
          </a:p>
        </p:txBody>
      </p:sp>
    </p:spTree>
    <p:extLst>
      <p:ext uri="{BB962C8B-B14F-4D97-AF65-F5344CB8AC3E}">
        <p14:creationId xmlns:p14="http://schemas.microsoft.com/office/powerpoint/2010/main" val="32708325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28</a:t>
            </a:fld>
            <a:endParaRPr lang="en-US" dirty="0"/>
          </a:p>
        </p:txBody>
      </p:sp>
    </p:spTree>
    <p:extLst>
      <p:ext uri="{BB962C8B-B14F-4D97-AF65-F5344CB8AC3E}">
        <p14:creationId xmlns:p14="http://schemas.microsoft.com/office/powerpoint/2010/main" val="4185604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29</a:t>
            </a:fld>
            <a:endParaRPr lang="en-US" dirty="0"/>
          </a:p>
        </p:txBody>
      </p:sp>
    </p:spTree>
    <p:extLst>
      <p:ext uri="{BB962C8B-B14F-4D97-AF65-F5344CB8AC3E}">
        <p14:creationId xmlns:p14="http://schemas.microsoft.com/office/powerpoint/2010/main" val="636700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30</a:t>
            </a:fld>
            <a:endParaRPr lang="en-US" dirty="0"/>
          </a:p>
        </p:txBody>
      </p:sp>
    </p:spTree>
    <p:extLst>
      <p:ext uri="{BB962C8B-B14F-4D97-AF65-F5344CB8AC3E}">
        <p14:creationId xmlns:p14="http://schemas.microsoft.com/office/powerpoint/2010/main" val="3635815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31</a:t>
            </a:fld>
            <a:endParaRPr lang="en-US" dirty="0"/>
          </a:p>
        </p:txBody>
      </p:sp>
    </p:spTree>
    <p:extLst>
      <p:ext uri="{BB962C8B-B14F-4D97-AF65-F5344CB8AC3E}">
        <p14:creationId xmlns:p14="http://schemas.microsoft.com/office/powerpoint/2010/main" val="18923253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32</a:t>
            </a:fld>
            <a:endParaRPr lang="en-US" dirty="0"/>
          </a:p>
        </p:txBody>
      </p:sp>
    </p:spTree>
    <p:extLst>
      <p:ext uri="{BB962C8B-B14F-4D97-AF65-F5344CB8AC3E}">
        <p14:creationId xmlns:p14="http://schemas.microsoft.com/office/powerpoint/2010/main" val="2644475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33</a:t>
            </a:fld>
            <a:endParaRPr lang="en-US" dirty="0"/>
          </a:p>
        </p:txBody>
      </p:sp>
    </p:spTree>
    <p:extLst>
      <p:ext uri="{BB962C8B-B14F-4D97-AF65-F5344CB8AC3E}">
        <p14:creationId xmlns:p14="http://schemas.microsoft.com/office/powerpoint/2010/main" val="3888286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5</a:t>
            </a:fld>
            <a:endParaRPr lang="en-US" dirty="0"/>
          </a:p>
        </p:txBody>
      </p:sp>
    </p:spTree>
    <p:extLst>
      <p:ext uri="{BB962C8B-B14F-4D97-AF65-F5344CB8AC3E}">
        <p14:creationId xmlns:p14="http://schemas.microsoft.com/office/powerpoint/2010/main" val="1214314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34</a:t>
            </a:fld>
            <a:endParaRPr lang="en-US" dirty="0"/>
          </a:p>
        </p:txBody>
      </p:sp>
    </p:spTree>
    <p:extLst>
      <p:ext uri="{BB962C8B-B14F-4D97-AF65-F5344CB8AC3E}">
        <p14:creationId xmlns:p14="http://schemas.microsoft.com/office/powerpoint/2010/main" val="1271527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35</a:t>
            </a:fld>
            <a:endParaRPr lang="en-US" dirty="0"/>
          </a:p>
        </p:txBody>
      </p:sp>
    </p:spTree>
    <p:extLst>
      <p:ext uri="{BB962C8B-B14F-4D97-AF65-F5344CB8AC3E}">
        <p14:creationId xmlns:p14="http://schemas.microsoft.com/office/powerpoint/2010/main" val="2137324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3441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37</a:t>
            </a:fld>
            <a:endParaRPr lang="en-US" dirty="0"/>
          </a:p>
        </p:txBody>
      </p:sp>
    </p:spTree>
    <p:extLst>
      <p:ext uri="{BB962C8B-B14F-4D97-AF65-F5344CB8AC3E}">
        <p14:creationId xmlns:p14="http://schemas.microsoft.com/office/powerpoint/2010/main" val="24242474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40</a:t>
            </a:fld>
            <a:endParaRPr lang="en-US" dirty="0"/>
          </a:p>
        </p:txBody>
      </p:sp>
    </p:spTree>
    <p:extLst>
      <p:ext uri="{BB962C8B-B14F-4D97-AF65-F5344CB8AC3E}">
        <p14:creationId xmlns:p14="http://schemas.microsoft.com/office/powerpoint/2010/main" val="32946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 </a:t>
            </a:r>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41</a:t>
            </a:fld>
            <a:endParaRPr lang="en-US" dirty="0"/>
          </a:p>
        </p:txBody>
      </p:sp>
    </p:spTree>
    <p:extLst>
      <p:ext uri="{BB962C8B-B14F-4D97-AF65-F5344CB8AC3E}">
        <p14:creationId xmlns:p14="http://schemas.microsoft.com/office/powerpoint/2010/main" val="13049169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 </a:t>
            </a:r>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42</a:t>
            </a:fld>
            <a:endParaRPr lang="en-US" dirty="0"/>
          </a:p>
        </p:txBody>
      </p:sp>
    </p:spTree>
    <p:extLst>
      <p:ext uri="{BB962C8B-B14F-4D97-AF65-F5344CB8AC3E}">
        <p14:creationId xmlns:p14="http://schemas.microsoft.com/office/powerpoint/2010/main" val="2657143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 </a:t>
            </a:r>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6</a:t>
            </a:fld>
            <a:endParaRPr lang="en-US" dirty="0"/>
          </a:p>
        </p:txBody>
      </p:sp>
    </p:spTree>
    <p:extLst>
      <p:ext uri="{BB962C8B-B14F-4D97-AF65-F5344CB8AC3E}">
        <p14:creationId xmlns:p14="http://schemas.microsoft.com/office/powerpoint/2010/main" val="2189615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7</a:t>
            </a:fld>
            <a:endParaRPr lang="en-US" dirty="0"/>
          </a:p>
        </p:txBody>
      </p:sp>
    </p:spTree>
    <p:extLst>
      <p:ext uri="{BB962C8B-B14F-4D97-AF65-F5344CB8AC3E}">
        <p14:creationId xmlns:p14="http://schemas.microsoft.com/office/powerpoint/2010/main" val="2253889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E1B3B4-A5A9-442E-B305-2C1B61528B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9536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effectLst/>
                <a:latin typeface="Times New Roman" panose="02020603050405020304" pitchFamily="18" charset="0"/>
                <a:ea typeface="Times New Roman" panose="02020603050405020304" pitchFamily="18" charset="0"/>
              </a:rPr>
              <a:t>Hosking introduced them in the 1990s as an alternative to the traditional moments of distribution. </a:t>
            </a:r>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10</a:t>
            </a:fld>
            <a:endParaRPr lang="en-US" dirty="0"/>
          </a:p>
        </p:txBody>
      </p:sp>
    </p:spTree>
    <p:extLst>
      <p:ext uri="{BB962C8B-B14F-4D97-AF65-F5344CB8AC3E}">
        <p14:creationId xmlns:p14="http://schemas.microsoft.com/office/powerpoint/2010/main" val="1644424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a:effectLst/>
                <a:latin typeface="Times New Roman" panose="02020603050405020304" pitchFamily="18" charset="0"/>
                <a:ea typeface="Times New Roman" panose="02020603050405020304" pitchFamily="18" charset="0"/>
              </a:rPr>
              <a:t>Lagrange Multiplier </a:t>
            </a:r>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11</a:t>
            </a:fld>
            <a:endParaRPr lang="en-US" dirty="0"/>
          </a:p>
        </p:txBody>
      </p:sp>
    </p:spTree>
    <p:extLst>
      <p:ext uri="{BB962C8B-B14F-4D97-AF65-F5344CB8AC3E}">
        <p14:creationId xmlns:p14="http://schemas.microsoft.com/office/powerpoint/2010/main" val="1090733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800" dirty="0">
                <a:effectLst/>
                <a:latin typeface="Times New Roman" panose="02020603050405020304" pitchFamily="18" charset="0"/>
                <a:ea typeface="Times New Roman" panose="02020603050405020304" pitchFamily="18" charset="0"/>
              </a:rPr>
              <a:t>Lagrange Multiplier </a:t>
            </a:r>
            <a:endParaRPr lang="en-IN" dirty="0"/>
          </a:p>
        </p:txBody>
      </p:sp>
      <p:sp>
        <p:nvSpPr>
          <p:cNvPr id="4" name="Slide Number Placeholder 3"/>
          <p:cNvSpPr>
            <a:spLocks noGrp="1"/>
          </p:cNvSpPr>
          <p:nvPr>
            <p:ph type="sldNum" sz="quarter" idx="5"/>
          </p:nvPr>
        </p:nvSpPr>
        <p:spPr/>
        <p:txBody>
          <a:bodyPr/>
          <a:lstStyle/>
          <a:p>
            <a:fld id="{798C5307-140F-447F-BCBA-BB92E3A2906B}" type="slidenum">
              <a:rPr lang="en-US" smtClean="0"/>
              <a:t>12</a:t>
            </a:fld>
            <a:endParaRPr lang="en-US" dirty="0"/>
          </a:p>
        </p:txBody>
      </p:sp>
    </p:spTree>
    <p:extLst>
      <p:ext uri="{BB962C8B-B14F-4D97-AF65-F5344CB8AC3E}">
        <p14:creationId xmlns:p14="http://schemas.microsoft.com/office/powerpoint/2010/main" val="201907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r>
              <a:rPr lang="en-US" dirty="0"/>
              <a:t>20XX</a:t>
            </a: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sz="1050" dirty="0"/>
              <a:t>Presentation title</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1130591224"/>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20XX</a:t>
            </a:r>
          </a:p>
        </p:txBody>
      </p:sp>
      <p:sp>
        <p:nvSpPr>
          <p:cNvPr id="5" name="Footer Placeholder 4"/>
          <p:cNvSpPr>
            <a:spLocks noGrp="1"/>
          </p:cNvSpPr>
          <p:nvPr>
            <p:ph type="ftr" sz="quarter" idx="11"/>
          </p:nvPr>
        </p:nvSpPr>
        <p:spPr/>
        <p:txBody>
          <a:bodyPr/>
          <a:lstStyle/>
          <a:p>
            <a:r>
              <a:rPr lang="en-US" sz="1050" dirty="0"/>
              <a:t>Presentation title</a:t>
            </a:r>
          </a:p>
        </p:txBody>
      </p:sp>
      <p:sp>
        <p:nvSpPr>
          <p:cNvPr id="6" name="Slide Number Placeholder 5"/>
          <p:cNvSpPr>
            <a:spLocks noGrp="1"/>
          </p:cNvSpPr>
          <p:nvPr>
            <p:ph type="sldNum" sz="quarter" idx="12"/>
          </p:nvPr>
        </p:nvSpPr>
        <p:spPr/>
        <p:txBody>
          <a:body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074067261"/>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r>
              <a:rPr lang="en-US" dirty="0"/>
              <a:t>20XX</a:t>
            </a:r>
          </a:p>
        </p:txBody>
      </p:sp>
      <p:sp>
        <p:nvSpPr>
          <p:cNvPr id="5" name="Footer Placeholder 4"/>
          <p:cNvSpPr>
            <a:spLocks noGrp="1"/>
          </p:cNvSpPr>
          <p:nvPr>
            <p:ph type="ftr" sz="quarter" idx="11"/>
          </p:nvPr>
        </p:nvSpPr>
        <p:spPr>
          <a:xfrm>
            <a:off x="774923" y="5951811"/>
            <a:ext cx="7896279" cy="365125"/>
          </a:xfrm>
        </p:spPr>
        <p:txBody>
          <a:bodyPr/>
          <a:lstStyle/>
          <a:p>
            <a:r>
              <a:rPr lang="en-US" sz="1050" dirty="0"/>
              <a:t>Presentation title</a:t>
            </a: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485878418"/>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FD2957-8595-499F-896A-E9A0888D058B}"/>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1C44A184-010C-483F-8B5A-3D1E7E6EF981}"/>
              </a:ext>
              <a:ext uri="{C183D7F6-B498-43B3-948B-1728B52AA6E4}">
                <adec:decorative xmlns:adec="http://schemas.microsoft.com/office/drawing/2017/decorative" val="1"/>
              </a:ext>
            </a:extLst>
          </p:cNvPr>
          <p:cNvSpPr/>
          <p:nvPr userDrawn="1"/>
        </p:nvSpPr>
        <p:spPr>
          <a:xfrm>
            <a:off x="1" y="0"/>
            <a:ext cx="81153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1">
            <a:extLst>
              <a:ext uri="{FF2B5EF4-FFF2-40B4-BE49-F238E27FC236}">
                <a16:creationId xmlns:a16="http://schemas.microsoft.com/office/drawing/2014/main" id="{9582A2E2-E6DD-4321-B03A-F6C071C1BB7B}"/>
              </a:ext>
            </a:extLst>
          </p:cNvPr>
          <p:cNvSpPr>
            <a:spLocks noGrp="1"/>
          </p:cNvSpPr>
          <p:nvPr>
            <p:ph type="ctrTitle"/>
          </p:nvPr>
        </p:nvSpPr>
        <p:spPr>
          <a:xfrm>
            <a:off x="649044" y="753034"/>
            <a:ext cx="6815446" cy="3887390"/>
          </a:xfrm>
        </p:spPr>
        <p:txBody>
          <a:bodyPr anchor="t">
            <a:normAutofit/>
          </a:bodyPr>
          <a:lstStyle>
            <a:lvl1pPr>
              <a:defRPr sz="8500" spc="-20" baseline="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D21B6D9B-E3FB-48D2-A477-5B73E2216682}"/>
              </a:ext>
            </a:extLst>
          </p:cNvPr>
          <p:cNvSpPr>
            <a:spLocks noGrp="1"/>
          </p:cNvSpPr>
          <p:nvPr>
            <p:ph type="subTitle" idx="1"/>
          </p:nvPr>
        </p:nvSpPr>
        <p:spPr>
          <a:xfrm>
            <a:off x="649045" y="4640424"/>
            <a:ext cx="6437555" cy="1303176"/>
          </a:xfrm>
        </p:spPr>
        <p:txBody>
          <a:bodyPr anchor="b">
            <a:normAutofit/>
          </a:bodyPr>
          <a:lstStyle>
            <a:lvl1pPr marL="0" indent="0">
              <a:buNone/>
              <a:defRPr sz="2800" b="1">
                <a:solidFill>
                  <a:schemeClr val="bg1"/>
                </a:solidFill>
              </a:defRPr>
            </a:lvl1pPr>
          </a:lstStyle>
          <a:p>
            <a:r>
              <a:rPr lang="en-US"/>
              <a:t>Click to edit Master subtitle style</a:t>
            </a:r>
            <a:endParaRPr lang="en-US" dirty="0"/>
          </a:p>
        </p:txBody>
      </p:sp>
      <p:sp>
        <p:nvSpPr>
          <p:cNvPr id="18" name="Picture Placeholder 16">
            <a:extLst>
              <a:ext uri="{FF2B5EF4-FFF2-40B4-BE49-F238E27FC236}">
                <a16:creationId xmlns:a16="http://schemas.microsoft.com/office/drawing/2014/main" id="{38823550-6B12-4BFD-9C91-668B623E3536}"/>
              </a:ext>
            </a:extLst>
          </p:cNvPr>
          <p:cNvSpPr>
            <a:spLocks noGrp="1"/>
          </p:cNvSpPr>
          <p:nvPr>
            <p:ph type="pic" sz="quarter" idx="13" hasCustomPrompt="1"/>
          </p:nvPr>
        </p:nvSpPr>
        <p:spPr>
          <a:xfrm>
            <a:off x="8113533" y="0"/>
            <a:ext cx="4082983" cy="6858000"/>
          </a:xfr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2939966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4716EF3-1422-48C0-BC49-14FAC3550FC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7F2AAFDE-CB45-46CA-8961-8133FCA5F385}"/>
              </a:ext>
              <a:ext uri="{C183D7F6-B498-43B3-948B-1728B52AA6E4}">
                <adec:decorative xmlns:adec="http://schemas.microsoft.com/office/drawing/2017/decorative" val="1"/>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9" name="Title 1">
            <a:extLst>
              <a:ext uri="{FF2B5EF4-FFF2-40B4-BE49-F238E27FC236}">
                <a16:creationId xmlns:a16="http://schemas.microsoft.com/office/drawing/2014/main" id="{B209C30D-AB58-482B-B553-F71367094EB9}"/>
              </a:ext>
            </a:extLst>
          </p:cNvPr>
          <p:cNvSpPr>
            <a:spLocks noGrp="1"/>
          </p:cNvSpPr>
          <p:nvPr>
            <p:ph type="title"/>
          </p:nvPr>
        </p:nvSpPr>
        <p:spPr>
          <a:xfrm>
            <a:off x="532264" y="776941"/>
            <a:ext cx="3209008" cy="5166659"/>
          </a:xfrm>
        </p:spPr>
        <p:txBody>
          <a:bodyPr anchor="b"/>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3" name="Footer Placeholder 4">
            <a:extLst>
              <a:ext uri="{FF2B5EF4-FFF2-40B4-BE49-F238E27FC236}">
                <a16:creationId xmlns:a16="http://schemas.microsoft.com/office/drawing/2014/main" id="{D946F5EF-2C45-4A87-A1DD-BD2A6FB91BC5}"/>
              </a:ext>
            </a:extLst>
          </p:cNvPr>
          <p:cNvSpPr>
            <a:spLocks noGrp="1"/>
          </p:cNvSpPr>
          <p:nvPr>
            <p:ph type="ftr" sz="quarter" idx="11"/>
          </p:nvPr>
        </p:nvSpPr>
        <p:spPr>
          <a:xfrm>
            <a:off x="199277" y="6356350"/>
            <a:ext cx="3749040" cy="365125"/>
          </a:xfrm>
        </p:spPr>
        <p:txBody>
          <a:bodyPr/>
          <a:lstStyle>
            <a:lvl1pPr>
              <a:defRPr>
                <a:solidFill>
                  <a:schemeClr val="bg1"/>
                </a:solidFill>
              </a:defRPr>
            </a:lvl1pPr>
          </a:lstStyle>
          <a:p>
            <a:r>
              <a:rPr lang="en-US" dirty="0"/>
              <a:t>Presentation title</a:t>
            </a:r>
          </a:p>
        </p:txBody>
      </p:sp>
      <p:sp>
        <p:nvSpPr>
          <p:cNvPr id="19" name="Picture Placeholder 16">
            <a:extLst>
              <a:ext uri="{FF2B5EF4-FFF2-40B4-BE49-F238E27FC236}">
                <a16:creationId xmlns:a16="http://schemas.microsoft.com/office/drawing/2014/main" id="{B1A8891C-A2D4-4238-ABCE-62AB3A9121A5}"/>
              </a:ext>
            </a:extLst>
          </p:cNvPr>
          <p:cNvSpPr>
            <a:spLocks noGrp="1"/>
          </p:cNvSpPr>
          <p:nvPr>
            <p:ph type="pic" sz="quarter" idx="13" hasCustomPrompt="1"/>
          </p:nvPr>
        </p:nvSpPr>
        <p:spPr>
          <a:xfrm>
            <a:off x="4076700" y="0"/>
            <a:ext cx="4038600" cy="3429000"/>
          </a:xfrm>
        </p:spPr>
        <p:txBody>
          <a:bodyPr/>
          <a:lstStyle>
            <a:lvl1pPr marL="0" indent="0" algn="ctr">
              <a:buNone/>
              <a:defRPr/>
            </a:lvl1pPr>
          </a:lstStyle>
          <a:p>
            <a:r>
              <a:rPr lang="en-US" dirty="0"/>
              <a:t>Click to add photo</a:t>
            </a:r>
          </a:p>
        </p:txBody>
      </p:sp>
      <p:sp>
        <p:nvSpPr>
          <p:cNvPr id="20" name="Picture Placeholder 16">
            <a:extLst>
              <a:ext uri="{FF2B5EF4-FFF2-40B4-BE49-F238E27FC236}">
                <a16:creationId xmlns:a16="http://schemas.microsoft.com/office/drawing/2014/main" id="{7B51DFB6-C977-4551-BE38-57688D7FF0B7}"/>
              </a:ext>
            </a:extLst>
          </p:cNvPr>
          <p:cNvSpPr>
            <a:spLocks noGrp="1"/>
          </p:cNvSpPr>
          <p:nvPr>
            <p:ph type="pic" sz="quarter" idx="14" hasCustomPrompt="1"/>
          </p:nvPr>
        </p:nvSpPr>
        <p:spPr>
          <a:xfrm>
            <a:off x="8115300" y="0"/>
            <a:ext cx="4076701" cy="3429000"/>
          </a:xfrm>
        </p:spPr>
        <p:txBody>
          <a:bodyPr/>
          <a:lstStyle>
            <a:lvl1pPr marL="0" indent="0" algn="ctr">
              <a:buNone/>
              <a:defRPr/>
            </a:lvl1pPr>
          </a:lstStyle>
          <a:p>
            <a:r>
              <a:rPr lang="en-US" dirty="0"/>
              <a:t>Click to add photo</a:t>
            </a:r>
          </a:p>
        </p:txBody>
      </p:sp>
      <p:sp>
        <p:nvSpPr>
          <p:cNvPr id="24" name="Text Placeholder 21">
            <a:extLst>
              <a:ext uri="{FF2B5EF4-FFF2-40B4-BE49-F238E27FC236}">
                <a16:creationId xmlns:a16="http://schemas.microsoft.com/office/drawing/2014/main" id="{DFCFAED4-0A56-424D-BF74-4051B0BDA9A6}"/>
              </a:ext>
            </a:extLst>
          </p:cNvPr>
          <p:cNvSpPr>
            <a:spLocks noGrp="1"/>
          </p:cNvSpPr>
          <p:nvPr>
            <p:ph type="body" sz="quarter" idx="15" hasCustomPrompt="1"/>
          </p:nvPr>
        </p:nvSpPr>
        <p:spPr>
          <a:xfrm>
            <a:off x="4864100" y="3841750"/>
            <a:ext cx="6599238" cy="2296083"/>
          </a:xfrm>
        </p:spPr>
        <p:txBody>
          <a:bodyPr>
            <a:normAutofit/>
          </a:bodyPr>
          <a:lstStyle>
            <a:lvl1pPr marL="342900" indent="-342900">
              <a:buFont typeface="Arial" panose="020B0604020202020204" pitchFamily="34" charset="0"/>
              <a:buChar char="•"/>
              <a:defRPr sz="2000"/>
            </a:lvl1pPr>
          </a:lstStyle>
          <a:p>
            <a:pPr lvl="0"/>
            <a:r>
              <a:rPr lang="en-US" dirty="0"/>
              <a:t>Click to add text</a:t>
            </a:r>
          </a:p>
        </p:txBody>
      </p:sp>
      <p:sp>
        <p:nvSpPr>
          <p:cNvPr id="14" name="Date Placeholder 3">
            <a:extLst>
              <a:ext uri="{FF2B5EF4-FFF2-40B4-BE49-F238E27FC236}">
                <a16:creationId xmlns:a16="http://schemas.microsoft.com/office/drawing/2014/main" id="{9188F17E-DD3B-4CCC-957F-5A6914488466}"/>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5" name="Slide Number Placeholder 5">
            <a:extLst>
              <a:ext uri="{FF2B5EF4-FFF2-40B4-BE49-F238E27FC236}">
                <a16:creationId xmlns:a16="http://schemas.microsoft.com/office/drawing/2014/main" id="{2A0235C7-971D-4E52-B991-EFA44A9AFC3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D815C-8BF3-4ECF-A945-A2A7C2983AF9}"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4232553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3698AF-A86A-4D69-8272-76C9C1914A3B}"/>
              </a:ext>
              <a:ext uri="{C183D7F6-B498-43B3-948B-1728B52AA6E4}">
                <adec:decorative xmlns:adec="http://schemas.microsoft.com/office/drawing/2017/decorative" val="1"/>
              </a:ext>
            </a:extLst>
          </p:cNvPr>
          <p:cNvSpPr/>
          <p:nvPr userDrawn="1"/>
        </p:nvSpPr>
        <p:spPr>
          <a:xfrm>
            <a:off x="0" y="0"/>
            <a:ext cx="12192000" cy="228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F9E2DC86-4009-449C-8F4E-779A8C762B26}"/>
              </a:ext>
            </a:extLst>
          </p:cNvPr>
          <p:cNvSpPr>
            <a:spLocks noGrp="1"/>
          </p:cNvSpPr>
          <p:nvPr>
            <p:ph type="title"/>
          </p:nvPr>
        </p:nvSpPr>
        <p:spPr>
          <a:xfrm>
            <a:off x="649045" y="365124"/>
            <a:ext cx="9523655" cy="1501327"/>
          </a:xfrm>
        </p:spPr>
        <p:txBody>
          <a:bodyPr/>
          <a:lstStyle>
            <a:lvl1pPr>
              <a:defRPr spc="-20" baseline="0">
                <a:solidFill>
                  <a:schemeClr val="bg1"/>
                </a:solidFill>
              </a:defRPr>
            </a:lvl1pPr>
          </a:lstStyle>
          <a:p>
            <a:r>
              <a:rPr lang="en-US">
                <a:solidFill>
                  <a:srgbClr val="FFFFFF"/>
                </a:solidFill>
              </a:rPr>
              <a:t>Click to edit Master title style</a:t>
            </a:r>
            <a:endParaRPr lang="en-US" dirty="0">
              <a:solidFill>
                <a:srgbClr val="FFFFFF"/>
              </a:solidFill>
            </a:endParaRPr>
          </a:p>
        </p:txBody>
      </p:sp>
      <p:sp>
        <p:nvSpPr>
          <p:cNvPr id="12" name="Picture Placeholder 10">
            <a:extLst>
              <a:ext uri="{FF2B5EF4-FFF2-40B4-BE49-F238E27FC236}">
                <a16:creationId xmlns:a16="http://schemas.microsoft.com/office/drawing/2014/main" id="{671630E1-6506-4E93-BB6A-0604E0D04932}"/>
              </a:ext>
            </a:extLst>
          </p:cNvPr>
          <p:cNvSpPr>
            <a:spLocks noGrp="1"/>
          </p:cNvSpPr>
          <p:nvPr>
            <p:ph type="pic" sz="quarter" idx="13" hasCustomPrompt="1"/>
          </p:nvPr>
        </p:nvSpPr>
        <p:spPr>
          <a:xfrm>
            <a:off x="0" y="2286000"/>
            <a:ext cx="5067300" cy="4572000"/>
          </a:xfrm>
        </p:spPr>
        <p:txBody>
          <a:bodyPr/>
          <a:lstStyle>
            <a:lvl1pPr marL="0" indent="0" algn="ctr">
              <a:buNone/>
              <a:defRPr/>
            </a:lvl1pPr>
          </a:lstStyle>
          <a:p>
            <a:r>
              <a:rPr lang="en-US" dirty="0"/>
              <a:t>Click to add photo</a:t>
            </a:r>
          </a:p>
        </p:txBody>
      </p:sp>
      <p:sp>
        <p:nvSpPr>
          <p:cNvPr id="7" name="Footer Placeholder 4">
            <a:extLst>
              <a:ext uri="{FF2B5EF4-FFF2-40B4-BE49-F238E27FC236}">
                <a16:creationId xmlns:a16="http://schemas.microsoft.com/office/drawing/2014/main" id="{51BAB65B-02AF-4992-85D0-8E98AB1BD96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effectLst>
                  <a:outerShdw blurRad="38100" dist="38100" dir="2700000" algn="tl">
                    <a:srgbClr val="000000">
                      <a:alpha val="43137"/>
                    </a:srgbClr>
                  </a:outerShdw>
                </a:effectLst>
              </a:rPr>
              <a:t>Presentation title</a:t>
            </a:r>
          </a:p>
        </p:txBody>
      </p:sp>
      <p:sp>
        <p:nvSpPr>
          <p:cNvPr id="6" name="Content Placeholder 2">
            <a:extLst>
              <a:ext uri="{FF2B5EF4-FFF2-40B4-BE49-F238E27FC236}">
                <a16:creationId xmlns:a16="http://schemas.microsoft.com/office/drawing/2014/main" id="{CFE115BC-4A4C-4385-82D5-106D1FAC359A}"/>
              </a:ext>
            </a:extLst>
          </p:cNvPr>
          <p:cNvSpPr>
            <a:spLocks noGrp="1"/>
          </p:cNvSpPr>
          <p:nvPr>
            <p:ph idx="1"/>
          </p:nvPr>
        </p:nvSpPr>
        <p:spPr>
          <a:xfrm>
            <a:off x="5819887" y="2899186"/>
            <a:ext cx="5610113" cy="3284359"/>
          </a:xfrm>
        </p:spPr>
        <p:txBody>
          <a:bodyPr>
            <a:normAutofit/>
          </a:bodyPr>
          <a:lstStyle>
            <a:lvl1pPr marL="0" indent="0">
              <a:buNone/>
              <a:defRPr/>
            </a:lvl1pPr>
          </a:lstStyle>
          <a:p>
            <a:pPr lvl="0"/>
            <a:r>
              <a:rPr lang="en-US"/>
              <a:t>Click to edit Master text styles</a:t>
            </a:r>
          </a:p>
        </p:txBody>
      </p:sp>
      <p:sp>
        <p:nvSpPr>
          <p:cNvPr id="8" name="Date Placeholder 3">
            <a:extLst>
              <a:ext uri="{FF2B5EF4-FFF2-40B4-BE49-F238E27FC236}">
                <a16:creationId xmlns:a16="http://schemas.microsoft.com/office/drawing/2014/main" id="{5CD3EB2B-80EF-4DC6-B2B6-F4B568443970}"/>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9" name="Slide Number Placeholder 5">
            <a:extLst>
              <a:ext uri="{FF2B5EF4-FFF2-40B4-BE49-F238E27FC236}">
                <a16:creationId xmlns:a16="http://schemas.microsoft.com/office/drawing/2014/main" id="{3DC3E33A-8A0A-4767-A4D9-CD8956379305}"/>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6D940D-6D44-4DF9-9322-B4B11F7EDCD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462500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Brea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46EB31F-C5DF-49FF-8DEA-86AC0C1860A0}"/>
              </a:ext>
              <a:ext uri="{C183D7F6-B498-43B3-948B-1728B52AA6E4}">
                <adec:decorative xmlns:adec="http://schemas.microsoft.com/office/drawing/2017/decorative" val="1"/>
              </a:ext>
            </a:extLst>
          </p:cNvPr>
          <p:cNvSpPr/>
          <p:nvPr userDrawn="1"/>
        </p:nvSpPr>
        <p:spPr>
          <a:xfrm>
            <a:off x="1" y="0"/>
            <a:ext cx="7086599" cy="45339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4" name="Title 1">
            <a:extLst>
              <a:ext uri="{FF2B5EF4-FFF2-40B4-BE49-F238E27FC236}">
                <a16:creationId xmlns:a16="http://schemas.microsoft.com/office/drawing/2014/main" id="{ACFE912F-46EC-49B0-9C9A-DE9CBDF9FBBF}"/>
              </a:ext>
            </a:extLst>
          </p:cNvPr>
          <p:cNvSpPr>
            <a:spLocks noGrp="1"/>
          </p:cNvSpPr>
          <p:nvPr>
            <p:ph type="ctrTitle"/>
          </p:nvPr>
        </p:nvSpPr>
        <p:spPr>
          <a:xfrm>
            <a:off x="649045" y="753035"/>
            <a:ext cx="5945393" cy="2366683"/>
          </a:xfrm>
        </p:spPr>
        <p:txBody>
          <a:bodyPr>
            <a:normAutofit/>
          </a:bodyPr>
          <a:lstStyle>
            <a:lvl1pPr>
              <a:defRPr spc="-20" baseline="0">
                <a:solidFill>
                  <a:schemeClr val="bg1"/>
                </a:solidFill>
              </a:defRPr>
            </a:lvl1pPr>
          </a:lstStyle>
          <a:p>
            <a:r>
              <a:rPr lang="en-US" sz="6000"/>
              <a:t>Click to edit Master title style</a:t>
            </a:r>
            <a:endParaRPr lang="en-US" sz="6000" dirty="0"/>
          </a:p>
        </p:txBody>
      </p:sp>
      <p:sp>
        <p:nvSpPr>
          <p:cNvPr id="5" name="Subtitle 2">
            <a:extLst>
              <a:ext uri="{FF2B5EF4-FFF2-40B4-BE49-F238E27FC236}">
                <a16:creationId xmlns:a16="http://schemas.microsoft.com/office/drawing/2014/main" id="{9BF32D81-1E24-45B8-A09D-EEAD404D8F31}"/>
              </a:ext>
            </a:extLst>
          </p:cNvPr>
          <p:cNvSpPr>
            <a:spLocks noGrp="1"/>
          </p:cNvSpPr>
          <p:nvPr>
            <p:ph type="subTitle" idx="1"/>
          </p:nvPr>
        </p:nvSpPr>
        <p:spPr>
          <a:xfrm>
            <a:off x="649045" y="3075868"/>
            <a:ext cx="5945393" cy="1108335"/>
          </a:xfrm>
        </p:spPr>
        <p:txBody>
          <a:bodyPr>
            <a:normAutofit/>
          </a:bodyPr>
          <a:lstStyle>
            <a:lvl1pPr marL="0" indent="0">
              <a:buNone/>
              <a:defRPr sz="2400">
                <a:solidFill>
                  <a:schemeClr val="bg1"/>
                </a:solidFill>
              </a:defRPr>
            </a:lvl1pPr>
          </a:lstStyle>
          <a:p>
            <a:r>
              <a:rPr lang="en-US"/>
              <a:t>Click to edit Master subtitle style</a:t>
            </a:r>
            <a:endParaRPr lang="en-US" dirty="0"/>
          </a:p>
        </p:txBody>
      </p:sp>
      <p:sp>
        <p:nvSpPr>
          <p:cNvPr id="16" name="Picture Placeholder 15">
            <a:extLst>
              <a:ext uri="{FF2B5EF4-FFF2-40B4-BE49-F238E27FC236}">
                <a16:creationId xmlns:a16="http://schemas.microsoft.com/office/drawing/2014/main" id="{9F9C7900-0694-4FDF-B29C-24016C0B9C60}"/>
              </a:ext>
            </a:extLst>
          </p:cNvPr>
          <p:cNvSpPr>
            <a:spLocks noGrp="1"/>
          </p:cNvSpPr>
          <p:nvPr>
            <p:ph type="pic" sz="quarter" idx="14" hasCustomPrompt="1"/>
          </p:nvPr>
        </p:nvSpPr>
        <p:spPr>
          <a:xfrm>
            <a:off x="0" y="4533900"/>
            <a:ext cx="7086598" cy="2324100"/>
          </a:xfrm>
        </p:spPr>
        <p:txBody>
          <a:bodyPr/>
          <a:lstStyle>
            <a:lvl1pPr marL="0" indent="0" algn="l">
              <a:buNone/>
              <a:defRPr/>
            </a:lvl1pPr>
          </a:lstStyle>
          <a:p>
            <a:r>
              <a:rPr lang="en-US" dirty="0"/>
              <a:t>Click to add photo</a:t>
            </a:r>
          </a:p>
        </p:txBody>
      </p:sp>
      <p:sp>
        <p:nvSpPr>
          <p:cNvPr id="8" name="Footer Placeholder 4">
            <a:extLst>
              <a:ext uri="{FF2B5EF4-FFF2-40B4-BE49-F238E27FC236}">
                <a16:creationId xmlns:a16="http://schemas.microsoft.com/office/drawing/2014/main" id="{52F1BABA-5C8C-4693-BD5A-974A171125F5}"/>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Presentation title</a:t>
            </a:r>
          </a:p>
        </p:txBody>
      </p:sp>
      <p:sp>
        <p:nvSpPr>
          <p:cNvPr id="14" name="Picture Placeholder 12">
            <a:extLst>
              <a:ext uri="{FF2B5EF4-FFF2-40B4-BE49-F238E27FC236}">
                <a16:creationId xmlns:a16="http://schemas.microsoft.com/office/drawing/2014/main" id="{D71BA6F2-2182-4910-8DA6-71E5AB274588}"/>
              </a:ext>
            </a:extLst>
          </p:cNvPr>
          <p:cNvSpPr>
            <a:spLocks noGrp="1"/>
          </p:cNvSpPr>
          <p:nvPr>
            <p:ph type="pic" sz="quarter" idx="13" hasCustomPrompt="1"/>
          </p:nvPr>
        </p:nvSpPr>
        <p:spPr>
          <a:xfrm>
            <a:off x="7086600" y="0"/>
            <a:ext cx="5105400" cy="4533900"/>
          </a:xfrm>
        </p:spPr>
        <p:txBody>
          <a:bodyPr/>
          <a:lstStyle>
            <a:lvl1pPr marL="0" indent="0" algn="ctr">
              <a:buNone/>
              <a:defRPr/>
            </a:lvl1pPr>
          </a:lstStyle>
          <a:p>
            <a:r>
              <a:rPr lang="en-US" dirty="0"/>
              <a:t>Click to add photo</a:t>
            </a:r>
          </a:p>
        </p:txBody>
      </p:sp>
      <p:sp>
        <p:nvSpPr>
          <p:cNvPr id="17" name="Picture Placeholder 15">
            <a:extLst>
              <a:ext uri="{FF2B5EF4-FFF2-40B4-BE49-F238E27FC236}">
                <a16:creationId xmlns:a16="http://schemas.microsoft.com/office/drawing/2014/main" id="{83DCD7D2-7B94-48E9-9DCA-E72E1BCE4375}"/>
              </a:ext>
            </a:extLst>
          </p:cNvPr>
          <p:cNvSpPr>
            <a:spLocks noGrp="1"/>
          </p:cNvSpPr>
          <p:nvPr>
            <p:ph type="pic" sz="quarter" idx="15" hasCustomPrompt="1"/>
          </p:nvPr>
        </p:nvSpPr>
        <p:spPr>
          <a:xfrm>
            <a:off x="7086598" y="4533900"/>
            <a:ext cx="5105402" cy="2324100"/>
          </a:xfrm>
        </p:spPr>
        <p:txBody>
          <a:bodyPr/>
          <a:lstStyle>
            <a:lvl1pPr marL="0" indent="0">
              <a:buNone/>
              <a:defRPr/>
            </a:lvl1pPr>
          </a:lstStyle>
          <a:p>
            <a:r>
              <a:rPr lang="en-US" dirty="0"/>
              <a:t>Click to add photo</a:t>
            </a:r>
          </a:p>
        </p:txBody>
      </p:sp>
      <p:sp>
        <p:nvSpPr>
          <p:cNvPr id="10" name="Date Placeholder 3">
            <a:extLst>
              <a:ext uri="{FF2B5EF4-FFF2-40B4-BE49-F238E27FC236}">
                <a16:creationId xmlns:a16="http://schemas.microsoft.com/office/drawing/2014/main" id="{94253B29-520A-4014-A821-4F52F57CBC62}"/>
              </a:ext>
            </a:extLst>
          </p:cNvPr>
          <p:cNvSpPr>
            <a:spLocks noGrp="1"/>
          </p:cNvSpPr>
          <p:nvPr>
            <p:ph type="dt" sz="half" idx="10"/>
          </p:nvPr>
        </p:nvSpPr>
        <p:spPr>
          <a:xfrm>
            <a:off x="7013448" y="6355080"/>
            <a:ext cx="4352544" cy="365125"/>
          </a:xfrm>
        </p:spPr>
        <p:txBody>
          <a:bodyPr/>
          <a:lstStyle>
            <a:lvl1pPr>
              <a:defRPr>
                <a:solidFill>
                  <a:schemeClr val="bg1"/>
                </a:solidFill>
              </a:defRPr>
            </a:lvl1pPr>
          </a:lstStyle>
          <a:p>
            <a:pPr>
              <a:defRPr/>
            </a:pPr>
            <a:r>
              <a:rPr lang="en-US" dirty="0">
                <a:effectLst>
                  <a:outerShdw blurRad="38100" dist="38100" dir="2700000" algn="tl">
                    <a:srgbClr val="000000">
                      <a:alpha val="43137"/>
                    </a:srgbClr>
                  </a:outerShdw>
                </a:effectLst>
              </a:rPr>
              <a:t>20XX</a:t>
            </a:r>
          </a:p>
        </p:txBody>
      </p:sp>
      <p:sp>
        <p:nvSpPr>
          <p:cNvPr id="11" name="Slide Number Placeholder 5">
            <a:extLst>
              <a:ext uri="{FF2B5EF4-FFF2-40B4-BE49-F238E27FC236}">
                <a16:creationId xmlns:a16="http://schemas.microsoft.com/office/drawing/2014/main" id="{46B60DEE-1456-46C0-A3E5-4CAF3E128D5B}"/>
              </a:ext>
            </a:extLst>
          </p:cNvPr>
          <p:cNvSpPr>
            <a:spLocks noGrp="1"/>
          </p:cNvSpPr>
          <p:nvPr>
            <p:ph type="sldNum" sz="quarter" idx="12"/>
          </p:nvPr>
        </p:nvSpPr>
        <p:spPr>
          <a:xfrm>
            <a:off x="11365992" y="6356350"/>
            <a:ext cx="630936" cy="365125"/>
          </a:xfrm>
        </p:spPr>
        <p:txBody>
          <a:bodyPr/>
          <a:lstStyle>
            <a:lvl1pPr>
              <a:defRPr>
                <a:solidFill>
                  <a:schemeClr val="bg1"/>
                </a:solidFill>
              </a:defRPr>
            </a:lvl1pPr>
          </a:lstStyle>
          <a:p>
            <a:pPr>
              <a:defRPr/>
            </a:pPr>
            <a:fld id="{2722F022-211C-4882-844C-086FEA6806AA}" type="slidenum">
              <a:rPr lang="en-US" smtClean="0">
                <a:effectLst>
                  <a:outerShdw blurRad="38100" dist="38100" dir="2700000" algn="tl">
                    <a:srgbClr val="000000">
                      <a:alpha val="43137"/>
                    </a:srgbClr>
                  </a:outerShdw>
                </a:effectLst>
              </a:rPr>
              <a:pPr>
                <a:defRPr/>
              </a:pPr>
              <a:t>‹#›</a:t>
            </a:fld>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27093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3FEABB-56CC-491D-830B-02C0466DABB6}"/>
              </a:ext>
              <a:ext uri="{C183D7F6-B498-43B3-948B-1728B52AA6E4}">
                <adec:decorative xmlns:adec="http://schemas.microsoft.com/office/drawing/2017/decorative" val="1"/>
              </a:ext>
            </a:extLst>
          </p:cNvPr>
          <p:cNvSpPr/>
          <p:nvPr userDrawn="1"/>
        </p:nvSpPr>
        <p:spPr>
          <a:xfrm>
            <a:off x="0" y="0"/>
            <a:ext cx="3048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4" name="Title 3">
            <a:extLst>
              <a:ext uri="{FF2B5EF4-FFF2-40B4-BE49-F238E27FC236}">
                <a16:creationId xmlns:a16="http://schemas.microsoft.com/office/drawing/2014/main" id="{34F3EF5A-453C-4D68-BA86-2FB1DE61C17C}"/>
              </a:ext>
            </a:extLst>
          </p:cNvPr>
          <p:cNvSpPr>
            <a:spLocks noGrp="1"/>
          </p:cNvSpPr>
          <p:nvPr>
            <p:ph type="title" hasCustomPrompt="1"/>
          </p:nvPr>
        </p:nvSpPr>
        <p:spPr>
          <a:xfrm>
            <a:off x="331787" y="996950"/>
            <a:ext cx="2384425" cy="4946650"/>
          </a:xfrm>
        </p:spPr>
        <p:txBody>
          <a:bodyPr/>
          <a:lstStyle>
            <a:lvl1pPr>
              <a:lnSpc>
                <a:spcPct val="100000"/>
              </a:lnSpc>
              <a:defRPr spc="-20" baseline="0">
                <a:solidFill>
                  <a:schemeClr val="bg1"/>
                </a:solidFill>
              </a:defRPr>
            </a:lvl1pPr>
          </a:lstStyle>
          <a:p>
            <a:r>
              <a:rPr lang="en-US" dirty="0"/>
              <a:t>Click  to add text</a:t>
            </a:r>
          </a:p>
        </p:txBody>
      </p:sp>
      <p:sp>
        <p:nvSpPr>
          <p:cNvPr id="9" name="Footer Placeholder 4">
            <a:extLst>
              <a:ext uri="{FF2B5EF4-FFF2-40B4-BE49-F238E27FC236}">
                <a16:creationId xmlns:a16="http://schemas.microsoft.com/office/drawing/2014/main" id="{59321BA0-41E1-404D-9063-DF281D1865F3}"/>
              </a:ext>
            </a:extLst>
          </p:cNvPr>
          <p:cNvSpPr>
            <a:spLocks noGrp="1"/>
          </p:cNvSpPr>
          <p:nvPr>
            <p:ph type="ftr" sz="quarter" idx="11"/>
          </p:nvPr>
        </p:nvSpPr>
        <p:spPr>
          <a:xfrm>
            <a:off x="199277" y="6356350"/>
            <a:ext cx="2771138" cy="365125"/>
          </a:xfrm>
        </p:spPr>
        <p:txBody>
          <a:bodyPr/>
          <a:lstStyle>
            <a:lvl1pPr>
              <a:defRPr>
                <a:solidFill>
                  <a:schemeClr val="bg1"/>
                </a:solidFill>
              </a:defRPr>
            </a:lvl1pPr>
          </a:lstStyle>
          <a:p>
            <a:pPr>
              <a:defRPr/>
            </a:pPr>
            <a:r>
              <a:rPr lang="en-US" dirty="0"/>
              <a:t>Presentation title</a:t>
            </a:r>
          </a:p>
        </p:txBody>
      </p:sp>
      <p:sp>
        <p:nvSpPr>
          <p:cNvPr id="3" name="Content Placeholder 2">
            <a:extLst>
              <a:ext uri="{FF2B5EF4-FFF2-40B4-BE49-F238E27FC236}">
                <a16:creationId xmlns:a16="http://schemas.microsoft.com/office/drawing/2014/main" id="{3671CEA4-8F84-4893-8A45-28DB0AE2068C}"/>
              </a:ext>
            </a:extLst>
          </p:cNvPr>
          <p:cNvSpPr>
            <a:spLocks noGrp="1"/>
          </p:cNvSpPr>
          <p:nvPr>
            <p:ph sz="quarter" idx="14" hasCustomPrompt="1"/>
          </p:nvPr>
        </p:nvSpPr>
        <p:spPr>
          <a:xfrm>
            <a:off x="3422650" y="996950"/>
            <a:ext cx="8367713" cy="4545013"/>
          </a:xfrm>
        </p:spPr>
        <p:txBody>
          <a:bodyPr/>
          <a:lstStyle>
            <a:lvl1pPr>
              <a:defRPr/>
            </a:lvl1pPr>
          </a:lstStyle>
          <a:p>
            <a:pPr lvl="0"/>
            <a:r>
              <a:rPr lang="en-US" dirty="0"/>
              <a:t>Click to add content</a:t>
            </a:r>
          </a:p>
        </p:txBody>
      </p:sp>
      <p:sp>
        <p:nvSpPr>
          <p:cNvPr id="10" name="Date Placeholder 3">
            <a:extLst>
              <a:ext uri="{FF2B5EF4-FFF2-40B4-BE49-F238E27FC236}">
                <a16:creationId xmlns:a16="http://schemas.microsoft.com/office/drawing/2014/main" id="{C99D2EA6-8453-4240-88D1-460E269D8884}"/>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11" name="Slide Number Placeholder 5">
            <a:extLst>
              <a:ext uri="{FF2B5EF4-FFF2-40B4-BE49-F238E27FC236}">
                <a16:creationId xmlns:a16="http://schemas.microsoft.com/office/drawing/2014/main" id="{02DD4984-9B40-488F-B903-2E0419551F49}"/>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688532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F922A0-5527-4314-A2EA-E5CF34EF9434}"/>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Title 9">
            <a:extLst>
              <a:ext uri="{FF2B5EF4-FFF2-40B4-BE49-F238E27FC236}">
                <a16:creationId xmlns:a16="http://schemas.microsoft.com/office/drawing/2014/main" id="{96EC4CB6-956E-48EB-86AC-B40D89D74215}"/>
              </a:ext>
            </a:extLst>
          </p:cNvPr>
          <p:cNvSpPr>
            <a:spLocks noGrp="1"/>
          </p:cNvSpPr>
          <p:nvPr>
            <p:ph type="title" hasCustomPrompt="1"/>
          </p:nvPr>
        </p:nvSpPr>
        <p:spPr>
          <a:xfrm>
            <a:off x="1000759" y="194783"/>
            <a:ext cx="10022841" cy="760892"/>
          </a:xfrm>
        </p:spPr>
        <p:txBody>
          <a:bodyPr anchor="ctr"/>
          <a:lstStyle>
            <a:lvl1pPr>
              <a:lnSpc>
                <a:spcPct val="100000"/>
              </a:lnSpc>
              <a:defRPr spc="-20" baseline="0">
                <a:solidFill>
                  <a:schemeClr val="bg1"/>
                </a:solidFill>
              </a:defRPr>
            </a:lvl1pPr>
          </a:lstStyle>
          <a:p>
            <a:r>
              <a:rPr lang="en-US" dirty="0"/>
              <a:t>Click to add title</a:t>
            </a:r>
          </a:p>
        </p:txBody>
      </p:sp>
      <p:sp>
        <p:nvSpPr>
          <p:cNvPr id="9" name="Content Placeholder 8">
            <a:extLst>
              <a:ext uri="{FF2B5EF4-FFF2-40B4-BE49-F238E27FC236}">
                <a16:creationId xmlns:a16="http://schemas.microsoft.com/office/drawing/2014/main" id="{13FA4250-BD33-40AE-934A-A473029C5CA5}"/>
              </a:ext>
            </a:extLst>
          </p:cNvPr>
          <p:cNvSpPr>
            <a:spLocks noGrp="1"/>
          </p:cNvSpPr>
          <p:nvPr>
            <p:ph sz="quarter" idx="14" hasCustomPrompt="1"/>
          </p:nvPr>
        </p:nvSpPr>
        <p:spPr>
          <a:xfrm>
            <a:off x="646112" y="1560513"/>
            <a:ext cx="10899776" cy="4341812"/>
          </a:xfrm>
        </p:spPr>
        <p:txBody>
          <a:bodyPr/>
          <a:lstStyle>
            <a:lvl1pPr>
              <a:defRPr/>
            </a:lvl1pPr>
          </a:lstStyle>
          <a:p>
            <a:pPr lvl="0"/>
            <a:r>
              <a:rPr lang="en-US" dirty="0"/>
              <a:t>Click to add content</a:t>
            </a:r>
          </a:p>
        </p:txBody>
      </p:sp>
      <p:sp>
        <p:nvSpPr>
          <p:cNvPr id="4" name="Footer Placeholder 4">
            <a:extLst>
              <a:ext uri="{FF2B5EF4-FFF2-40B4-BE49-F238E27FC236}">
                <a16:creationId xmlns:a16="http://schemas.microsoft.com/office/drawing/2014/main" id="{771E7CA1-3FAA-4961-8BAC-93AB2EF6526B}"/>
              </a:ext>
            </a:extLst>
          </p:cNvPr>
          <p:cNvSpPr>
            <a:spLocks noGrp="1"/>
          </p:cNvSpPr>
          <p:nvPr>
            <p:ph type="ftr" sz="quarter" idx="11"/>
          </p:nvPr>
        </p:nvSpPr>
        <p:spPr>
          <a:xfrm>
            <a:off x="201168" y="6356350"/>
            <a:ext cx="4837176" cy="365125"/>
          </a:xfrm>
        </p:spPr>
        <p:txBody>
          <a:bodyPr/>
          <a:lstStyle>
            <a:lvl1pPr>
              <a:defRPr/>
            </a:lvl1pPr>
          </a:lstStyle>
          <a:p>
            <a:r>
              <a:rPr lang="en-US" dirty="0">
                <a:solidFill>
                  <a:prstClr val="black"/>
                </a:solidFill>
              </a:rPr>
              <a:t>Presentation title</a:t>
            </a:r>
          </a:p>
        </p:txBody>
      </p:sp>
      <p:sp>
        <p:nvSpPr>
          <p:cNvPr id="5" name="Date Placeholder 3">
            <a:extLst>
              <a:ext uri="{FF2B5EF4-FFF2-40B4-BE49-F238E27FC236}">
                <a16:creationId xmlns:a16="http://schemas.microsoft.com/office/drawing/2014/main" id="{520CC547-8B7E-4C4B-9B2A-04BD498A71C2}"/>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6" name="Slide Number Placeholder 5">
            <a:extLst>
              <a:ext uri="{FF2B5EF4-FFF2-40B4-BE49-F238E27FC236}">
                <a16:creationId xmlns:a16="http://schemas.microsoft.com/office/drawing/2014/main" id="{AD34245B-9DC4-457D-AB68-8E3BBB852943}"/>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3282393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2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5F516FD-E4AF-4BA2-902A-DA4674655726}"/>
              </a:ext>
              <a:ext uri="{C183D7F6-B498-43B3-948B-1728B52AA6E4}">
                <adec:decorative xmlns:adec="http://schemas.microsoft.com/office/drawing/2017/decorative" val="1"/>
              </a:ext>
            </a:extLst>
          </p:cNvPr>
          <p:cNvSpPr/>
          <p:nvPr userDrawn="1"/>
        </p:nvSpPr>
        <p:spPr>
          <a:xfrm>
            <a:off x="0" y="0"/>
            <a:ext cx="12192000" cy="1150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07F0F480-E13D-4322-ADF4-56769DC5AFF3}"/>
              </a:ext>
            </a:extLst>
          </p:cNvPr>
          <p:cNvSpPr>
            <a:spLocks noGrp="1"/>
          </p:cNvSpPr>
          <p:nvPr>
            <p:ph type="title" hasCustomPrompt="1"/>
          </p:nvPr>
        </p:nvSpPr>
        <p:spPr>
          <a:xfrm>
            <a:off x="1249680" y="190500"/>
            <a:ext cx="10036292" cy="773776"/>
          </a:xfrm>
        </p:spPr>
        <p:txBody>
          <a:bodyPr anchor="ctr"/>
          <a:lstStyle>
            <a:lvl1pPr algn="r">
              <a:lnSpc>
                <a:spcPct val="100000"/>
              </a:lnSpc>
              <a:defRPr spc="-20" baseline="0">
                <a:solidFill>
                  <a:schemeClr val="bg1"/>
                </a:solidFill>
              </a:defRPr>
            </a:lvl1pPr>
          </a:lstStyle>
          <a:p>
            <a:r>
              <a:rPr lang="en-US" dirty="0"/>
              <a:t>Click to add title</a:t>
            </a:r>
          </a:p>
        </p:txBody>
      </p:sp>
      <p:sp>
        <p:nvSpPr>
          <p:cNvPr id="12" name="Text Placeholder 30">
            <a:extLst>
              <a:ext uri="{FF2B5EF4-FFF2-40B4-BE49-F238E27FC236}">
                <a16:creationId xmlns:a16="http://schemas.microsoft.com/office/drawing/2014/main" id="{7F0BA818-CA3B-46FD-9A79-7BDC1D9CA710}"/>
              </a:ext>
            </a:extLst>
          </p:cNvPr>
          <p:cNvSpPr>
            <a:spLocks noGrp="1"/>
          </p:cNvSpPr>
          <p:nvPr>
            <p:ph type="body" sz="quarter" idx="14" hasCustomPrompt="1"/>
          </p:nvPr>
        </p:nvSpPr>
        <p:spPr>
          <a:xfrm>
            <a:off x="1209243" y="1764139"/>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7" name="Text Placeholder 15">
            <a:extLst>
              <a:ext uri="{FF2B5EF4-FFF2-40B4-BE49-F238E27FC236}">
                <a16:creationId xmlns:a16="http://schemas.microsoft.com/office/drawing/2014/main" id="{4EAD007E-B9BB-4C9F-BDC8-127A77F0F96D}"/>
              </a:ext>
            </a:extLst>
          </p:cNvPr>
          <p:cNvSpPr>
            <a:spLocks noGrp="1"/>
          </p:cNvSpPr>
          <p:nvPr>
            <p:ph type="body" sz="quarter" idx="17" hasCustomPrompt="1"/>
          </p:nvPr>
        </p:nvSpPr>
        <p:spPr>
          <a:xfrm>
            <a:off x="1209243" y="2374900"/>
            <a:ext cx="4756714" cy="3365500"/>
          </a:xfrm>
        </p:spPr>
        <p:txBody>
          <a:bodyPr>
            <a:normAutofit/>
          </a:bodyPr>
          <a:lstStyle>
            <a:lvl1pPr>
              <a:defRPr sz="2000"/>
            </a:lvl1pPr>
          </a:lstStyle>
          <a:p>
            <a:pPr lvl="0"/>
            <a:r>
              <a:rPr lang="en-US" dirty="0"/>
              <a:t>Click to add text</a:t>
            </a:r>
          </a:p>
        </p:txBody>
      </p:sp>
      <p:sp>
        <p:nvSpPr>
          <p:cNvPr id="14" name="Text Placeholder 30">
            <a:extLst>
              <a:ext uri="{FF2B5EF4-FFF2-40B4-BE49-F238E27FC236}">
                <a16:creationId xmlns:a16="http://schemas.microsoft.com/office/drawing/2014/main" id="{9ECBA1DE-781A-4AA7-86CA-0EBE52A9B417}"/>
              </a:ext>
            </a:extLst>
          </p:cNvPr>
          <p:cNvSpPr>
            <a:spLocks noGrp="1"/>
          </p:cNvSpPr>
          <p:nvPr>
            <p:ph type="body" sz="quarter" idx="16" hasCustomPrompt="1"/>
          </p:nvPr>
        </p:nvSpPr>
        <p:spPr>
          <a:xfrm>
            <a:off x="6257467" y="1764031"/>
            <a:ext cx="4756714" cy="597604"/>
          </a:xfrm>
          <a:prstGeom prst="rect">
            <a:avLst/>
          </a:prstGeom>
        </p:spPr>
        <p:txBody>
          <a:bodyPr/>
          <a:lstStyle>
            <a:lvl1pPr marL="0" indent="0">
              <a:buNone/>
              <a:defRPr sz="2400" b="1">
                <a:solidFill>
                  <a:schemeClr val="accent2"/>
                </a:solidFill>
              </a:defRPr>
            </a:lvl1pPr>
          </a:lstStyle>
          <a:p>
            <a:pPr lvl="0"/>
            <a:r>
              <a:rPr lang="en-US" dirty="0"/>
              <a:t>Click to add subtitle</a:t>
            </a:r>
          </a:p>
        </p:txBody>
      </p:sp>
      <p:sp>
        <p:nvSpPr>
          <p:cNvPr id="18" name="Text Placeholder 15">
            <a:extLst>
              <a:ext uri="{FF2B5EF4-FFF2-40B4-BE49-F238E27FC236}">
                <a16:creationId xmlns:a16="http://schemas.microsoft.com/office/drawing/2014/main" id="{53A9CA10-3BBC-41E7-A34E-C6CCFEC8205E}"/>
              </a:ext>
            </a:extLst>
          </p:cNvPr>
          <p:cNvSpPr>
            <a:spLocks noGrp="1"/>
          </p:cNvSpPr>
          <p:nvPr>
            <p:ph type="body" sz="quarter" idx="18" hasCustomPrompt="1"/>
          </p:nvPr>
        </p:nvSpPr>
        <p:spPr>
          <a:xfrm>
            <a:off x="6257467" y="2374900"/>
            <a:ext cx="4756714" cy="3365500"/>
          </a:xfrm>
        </p:spPr>
        <p:txBody>
          <a:bodyPr>
            <a:normAutofit/>
          </a:bodyPr>
          <a:lstStyle>
            <a:lvl1pPr>
              <a:defRPr sz="2000"/>
            </a:lvl1pPr>
          </a:lstStyle>
          <a:p>
            <a:pPr lvl="0"/>
            <a:r>
              <a:rPr lang="en-US" dirty="0"/>
              <a:t>Click to add text</a:t>
            </a:r>
          </a:p>
        </p:txBody>
      </p:sp>
      <p:sp>
        <p:nvSpPr>
          <p:cNvPr id="6" name="Footer Placeholder 4">
            <a:extLst>
              <a:ext uri="{FF2B5EF4-FFF2-40B4-BE49-F238E27FC236}">
                <a16:creationId xmlns:a16="http://schemas.microsoft.com/office/drawing/2014/main" id="{27F3D4E9-1171-434D-AA71-EA27F72E0D99}"/>
              </a:ext>
            </a:extLst>
          </p:cNvPr>
          <p:cNvSpPr>
            <a:spLocks noGrp="1"/>
          </p:cNvSpPr>
          <p:nvPr>
            <p:ph type="ftr" sz="quarter" idx="11"/>
          </p:nvPr>
        </p:nvSpPr>
        <p:spPr>
          <a:xfrm>
            <a:off x="201168" y="6356350"/>
            <a:ext cx="483717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venir Next LT Pro"/>
                <a:ea typeface="+mn-ea"/>
                <a:cs typeface="+mn-cs"/>
              </a:rPr>
              <a:t>Presentation title</a:t>
            </a:r>
          </a:p>
        </p:txBody>
      </p:sp>
      <p:sp>
        <p:nvSpPr>
          <p:cNvPr id="7" name="Date Placeholder 3">
            <a:extLst>
              <a:ext uri="{FF2B5EF4-FFF2-40B4-BE49-F238E27FC236}">
                <a16:creationId xmlns:a16="http://schemas.microsoft.com/office/drawing/2014/main" id="{57A29A0D-15CB-4460-9435-7E7D645346A5}"/>
              </a:ext>
            </a:extLst>
          </p:cNvPr>
          <p:cNvSpPr>
            <a:spLocks noGrp="1"/>
          </p:cNvSpPr>
          <p:nvPr>
            <p:ph type="dt" sz="half" idx="10"/>
          </p:nvPr>
        </p:nvSpPr>
        <p:spPr>
          <a:xfrm>
            <a:off x="7013448" y="6355080"/>
            <a:ext cx="4352544" cy="365125"/>
          </a:xfrm>
        </p:spPr>
        <p:txBody>
          <a:bodyPr/>
          <a:lstStyle>
            <a:lvl1pPr>
              <a:defRPr/>
            </a:lvl1pPr>
          </a:lstStyle>
          <a:p>
            <a:pPr>
              <a:defRPr/>
            </a:pPr>
            <a:r>
              <a:rPr lang="en-US" dirty="0">
                <a:solidFill>
                  <a:prstClr val="black"/>
                </a:solidFill>
              </a:rPr>
              <a:t>20XX</a:t>
            </a:r>
          </a:p>
        </p:txBody>
      </p:sp>
      <p:sp>
        <p:nvSpPr>
          <p:cNvPr id="8" name="Slide Number Placeholder 5">
            <a:extLst>
              <a:ext uri="{FF2B5EF4-FFF2-40B4-BE49-F238E27FC236}">
                <a16:creationId xmlns:a16="http://schemas.microsoft.com/office/drawing/2014/main" id="{8B6F95C2-7834-44D3-B93B-79D944E1283C}"/>
              </a:ext>
            </a:extLst>
          </p:cNvPr>
          <p:cNvSpPr>
            <a:spLocks noGrp="1"/>
          </p:cNvSpPr>
          <p:nvPr>
            <p:ph type="sldNum" sz="quarter" idx="12"/>
          </p:nvPr>
        </p:nvSpPr>
        <p:spPr>
          <a:xfrm>
            <a:off x="11365992" y="6356350"/>
            <a:ext cx="63093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886263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52F41C-45C5-4E09-A91A-8F4AE80B065E}"/>
              </a:ext>
              <a:ext uri="{C183D7F6-B498-43B3-948B-1728B52AA6E4}">
                <adec:decorative xmlns:adec="http://schemas.microsoft.com/office/drawing/2017/decorative" val="1"/>
              </a:ext>
            </a:extLst>
          </p:cNvPr>
          <p:cNvSpPr/>
          <p:nvPr userDrawn="1"/>
        </p:nvSpPr>
        <p:spPr>
          <a:xfrm>
            <a:off x="0" y="4533900"/>
            <a:ext cx="9144000" cy="2324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AB4C3"/>
              </a:solidFill>
              <a:effectLst/>
              <a:uLnTx/>
              <a:uFillTx/>
              <a:latin typeface="Avenir Next LT Pro"/>
              <a:ea typeface="+mn-ea"/>
              <a:cs typeface="+mn-cs"/>
            </a:endParaRPr>
          </a:p>
        </p:txBody>
      </p:sp>
      <p:sp>
        <p:nvSpPr>
          <p:cNvPr id="10" name="Title 6">
            <a:extLst>
              <a:ext uri="{FF2B5EF4-FFF2-40B4-BE49-F238E27FC236}">
                <a16:creationId xmlns:a16="http://schemas.microsoft.com/office/drawing/2014/main" id="{DA9EBEF3-E8A8-4C5C-B6D9-B322242DC93A}"/>
              </a:ext>
            </a:extLst>
          </p:cNvPr>
          <p:cNvSpPr>
            <a:spLocks noGrp="1"/>
          </p:cNvSpPr>
          <p:nvPr>
            <p:ph type="ctrTitle"/>
          </p:nvPr>
        </p:nvSpPr>
        <p:spPr>
          <a:xfrm>
            <a:off x="877001" y="4947313"/>
            <a:ext cx="7700617" cy="1409037"/>
          </a:xfrm>
        </p:spPr>
        <p:txBody>
          <a:bodyPr anchor="ctr">
            <a:normAutofit/>
          </a:bodyPr>
          <a:lstStyle>
            <a:lvl1pPr>
              <a:defRPr>
                <a:solidFill>
                  <a:schemeClr val="bg1"/>
                </a:solidFill>
              </a:defRPr>
            </a:lvl1pPr>
          </a:lstStyle>
          <a:p>
            <a:r>
              <a:rPr lang="en-US" sz="5400"/>
              <a:t>Click to edit Master title style</a:t>
            </a:r>
            <a:endParaRPr lang="en-US" sz="5400" dirty="0"/>
          </a:p>
        </p:txBody>
      </p:sp>
      <p:sp>
        <p:nvSpPr>
          <p:cNvPr id="11" name="Subtitle 7">
            <a:extLst>
              <a:ext uri="{FF2B5EF4-FFF2-40B4-BE49-F238E27FC236}">
                <a16:creationId xmlns:a16="http://schemas.microsoft.com/office/drawing/2014/main" id="{6A90C83B-4674-4CF1-9CD4-78C3B7CDCCA8}"/>
              </a:ext>
            </a:extLst>
          </p:cNvPr>
          <p:cNvSpPr>
            <a:spLocks noGrp="1"/>
          </p:cNvSpPr>
          <p:nvPr>
            <p:ph type="subTitle" idx="1"/>
          </p:nvPr>
        </p:nvSpPr>
        <p:spPr>
          <a:xfrm>
            <a:off x="9446252" y="386989"/>
            <a:ext cx="2443495" cy="3758334"/>
          </a:xfrm>
        </p:spPr>
        <p:txBody>
          <a:bodyPr anchor="t">
            <a:normAutofit/>
          </a:bodyPr>
          <a:lstStyle>
            <a:lvl1pPr marL="0" indent="0">
              <a:lnSpc>
                <a:spcPct val="100000"/>
              </a:lnSpc>
              <a:spcBef>
                <a:spcPts val="0"/>
              </a:spcBef>
              <a:buNone/>
              <a:defRPr sz="2800" b="1">
                <a:solidFill>
                  <a:schemeClr val="accent1"/>
                </a:solidFill>
              </a:defRPr>
            </a:lvl1pPr>
          </a:lstStyle>
          <a:p>
            <a:r>
              <a:rPr lang="en-US">
                <a:solidFill>
                  <a:schemeClr val="accent1"/>
                </a:solidFill>
              </a:rPr>
              <a:t>Click to edit Master subtitle style</a:t>
            </a:r>
            <a:endParaRPr lang="en-US" dirty="0">
              <a:solidFill>
                <a:schemeClr val="accent1"/>
              </a:solidFill>
            </a:endParaRPr>
          </a:p>
        </p:txBody>
      </p:sp>
      <p:sp>
        <p:nvSpPr>
          <p:cNvPr id="19" name="Picture Placeholder 17">
            <a:extLst>
              <a:ext uri="{FF2B5EF4-FFF2-40B4-BE49-F238E27FC236}">
                <a16:creationId xmlns:a16="http://schemas.microsoft.com/office/drawing/2014/main" id="{1894E094-44B9-4024-A43A-438DEB225DB2}"/>
              </a:ext>
            </a:extLst>
          </p:cNvPr>
          <p:cNvSpPr>
            <a:spLocks noGrp="1"/>
          </p:cNvSpPr>
          <p:nvPr>
            <p:ph type="pic" sz="quarter" idx="13" hasCustomPrompt="1"/>
          </p:nvPr>
        </p:nvSpPr>
        <p:spPr>
          <a:xfrm>
            <a:off x="0" y="0"/>
            <a:ext cx="9144000" cy="4532313"/>
          </a:xfrm>
        </p:spPr>
        <p:txBody>
          <a:bodyPr/>
          <a:lstStyle>
            <a:lvl1pPr marL="0" indent="0" algn="ctr">
              <a:buNone/>
              <a:defRPr/>
            </a:lvl1pPr>
          </a:lstStyle>
          <a:p>
            <a:r>
              <a:rPr lang="en-US" dirty="0"/>
              <a:t>Click to add photo</a:t>
            </a:r>
          </a:p>
        </p:txBody>
      </p:sp>
      <p:sp>
        <p:nvSpPr>
          <p:cNvPr id="13" name="Footer Placeholder 4">
            <a:extLst>
              <a:ext uri="{FF2B5EF4-FFF2-40B4-BE49-F238E27FC236}">
                <a16:creationId xmlns:a16="http://schemas.microsoft.com/office/drawing/2014/main" id="{9BCFB5F5-AD25-4F9C-8AE7-E0E891F1AFF9}"/>
              </a:ext>
            </a:extLst>
          </p:cNvPr>
          <p:cNvSpPr>
            <a:spLocks noGrp="1"/>
          </p:cNvSpPr>
          <p:nvPr>
            <p:ph type="ftr" sz="quarter" idx="11"/>
          </p:nvPr>
        </p:nvSpPr>
        <p:spPr>
          <a:xfrm>
            <a:off x="201168" y="6356350"/>
            <a:ext cx="4837176" cy="365125"/>
          </a:xfrm>
        </p:spPr>
        <p:txBody>
          <a:bodyPr/>
          <a:lstStyle>
            <a:lvl1pPr>
              <a:defRPr>
                <a:solidFill>
                  <a:schemeClr val="bg1"/>
                </a:solidFill>
              </a:defRPr>
            </a:lvl1pPr>
          </a:lstStyle>
          <a:p>
            <a:r>
              <a:rPr lang="en-US" dirty="0"/>
              <a:t>Presentation title</a:t>
            </a:r>
          </a:p>
        </p:txBody>
      </p:sp>
      <p:sp>
        <p:nvSpPr>
          <p:cNvPr id="23" name="Picture Placeholder 20">
            <a:extLst>
              <a:ext uri="{FF2B5EF4-FFF2-40B4-BE49-F238E27FC236}">
                <a16:creationId xmlns:a16="http://schemas.microsoft.com/office/drawing/2014/main" id="{919568B3-FE67-4E6E-BA92-FEF29CBFE1B4}"/>
              </a:ext>
            </a:extLst>
          </p:cNvPr>
          <p:cNvSpPr>
            <a:spLocks noGrp="1"/>
          </p:cNvSpPr>
          <p:nvPr>
            <p:ph type="pic" sz="quarter" idx="14" hasCustomPrompt="1"/>
          </p:nvPr>
        </p:nvSpPr>
        <p:spPr>
          <a:xfrm>
            <a:off x="9144000" y="4532313"/>
            <a:ext cx="3048000" cy="2325687"/>
          </a:xfrm>
        </p:spPr>
        <p:txBody>
          <a:bodyPr/>
          <a:lstStyle>
            <a:lvl1pPr marL="0" indent="0" algn="ctr">
              <a:buNone/>
              <a:defRPr/>
            </a:lvl1pPr>
          </a:lstStyle>
          <a:p>
            <a:r>
              <a:rPr lang="en-US" dirty="0"/>
              <a:t>Click to add photo</a:t>
            </a:r>
          </a:p>
        </p:txBody>
      </p:sp>
      <p:sp>
        <p:nvSpPr>
          <p:cNvPr id="15" name="Date Placeholder 3">
            <a:extLst>
              <a:ext uri="{FF2B5EF4-FFF2-40B4-BE49-F238E27FC236}">
                <a16:creationId xmlns:a16="http://schemas.microsoft.com/office/drawing/2014/main" id="{D87D4A75-1737-4D5B-A386-9FE32DFB5E51}"/>
              </a:ext>
            </a:extLst>
          </p:cNvPr>
          <p:cNvSpPr>
            <a:spLocks noGrp="1"/>
          </p:cNvSpPr>
          <p:nvPr>
            <p:ph type="dt" sz="half" idx="10"/>
          </p:nvPr>
        </p:nvSpPr>
        <p:spPr>
          <a:xfrm>
            <a:off x="7013448" y="6355080"/>
            <a:ext cx="435254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16" name="Slide Number Placeholder 5">
            <a:extLst>
              <a:ext uri="{FF2B5EF4-FFF2-40B4-BE49-F238E27FC236}">
                <a16:creationId xmlns:a16="http://schemas.microsoft.com/office/drawing/2014/main" id="{EB52AA41-FD0C-42C6-BD04-9E5B55A48989}"/>
              </a:ext>
            </a:extLst>
          </p:cNvPr>
          <p:cNvSpPr>
            <a:spLocks noGrp="1"/>
          </p:cNvSpPr>
          <p:nvPr>
            <p:ph type="sldNum" sz="quarter" idx="12"/>
          </p:nvPr>
        </p:nvSpPr>
        <p:spPr>
          <a:xfrm>
            <a:off x="11365992" y="6356350"/>
            <a:ext cx="630936" cy="365125"/>
          </a:xfrm>
        </p:spPr>
        <p:txBody>
          <a:bodyPr/>
          <a:lstStyle>
            <a:lvl1pPr>
              <a:defRPr>
                <a:solidFill>
                  <a:schemeClr val="bg1"/>
                </a:solidFill>
                <a:effectLst>
                  <a:outerShdw blurRad="38100" dist="38100" dir="2700000" algn="tl">
                    <a:srgbClr val="000000">
                      <a:alpha val="43137"/>
                    </a:srgbClr>
                  </a:outerShdw>
                </a:effectLst>
              </a:defRPr>
            </a:lvl1pPr>
          </a:lstStyle>
          <a:p>
            <a:fld id="{244D815C-8BF3-4ECF-A945-A2A7C2983AF9}" type="slidenum">
              <a:rPr lang="en-US" smtClean="0"/>
              <a:pPr/>
              <a:t>‹#›</a:t>
            </a:fld>
            <a:endParaRPr lang="en-US" dirty="0"/>
          </a:p>
        </p:txBody>
      </p:sp>
    </p:spTree>
    <p:extLst>
      <p:ext uri="{BB962C8B-B14F-4D97-AF65-F5344CB8AC3E}">
        <p14:creationId xmlns:p14="http://schemas.microsoft.com/office/powerpoint/2010/main" val="986374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20XX</a:t>
            </a:r>
          </a:p>
        </p:txBody>
      </p:sp>
      <p:sp>
        <p:nvSpPr>
          <p:cNvPr id="5" name="Footer Placeholder 4"/>
          <p:cNvSpPr>
            <a:spLocks noGrp="1"/>
          </p:cNvSpPr>
          <p:nvPr>
            <p:ph type="ftr" sz="quarter" idx="11"/>
          </p:nvPr>
        </p:nvSpPr>
        <p:spPr/>
        <p:txBody>
          <a:bodyPr/>
          <a:lstStyle/>
          <a:p>
            <a:r>
              <a:rPr lang="en-US" sz="1050" dirty="0"/>
              <a:t>Presentation title</a:t>
            </a:r>
          </a:p>
        </p:txBody>
      </p:sp>
      <p:sp>
        <p:nvSpPr>
          <p:cNvPr id="6" name="Slide Number Placeholder 5"/>
          <p:cNvSpPr>
            <a:spLocks noGrp="1"/>
          </p:cNvSpPr>
          <p:nvPr>
            <p:ph type="sldNum" sz="quarter" idx="12"/>
          </p:nvPr>
        </p:nvSpPr>
        <p:spPr>
          <a:xfrm>
            <a:off x="10558300" y="5956137"/>
            <a:ext cx="1052508" cy="365125"/>
          </a:xfrm>
        </p:spPr>
        <p:txBody>
          <a:body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267365396"/>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r>
              <a:rPr lang="en-US" dirty="0"/>
              <a:t>20XX</a:t>
            </a: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z="1050" dirty="0"/>
              <a:t>Presentation title</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1898933863"/>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20XX</a:t>
            </a:r>
          </a:p>
        </p:txBody>
      </p:sp>
      <p:sp>
        <p:nvSpPr>
          <p:cNvPr id="6" name="Footer Placeholder 5"/>
          <p:cNvSpPr>
            <a:spLocks noGrp="1"/>
          </p:cNvSpPr>
          <p:nvPr>
            <p:ph type="ftr" sz="quarter" idx="11"/>
          </p:nvPr>
        </p:nvSpPr>
        <p:spPr/>
        <p:txBody>
          <a:bodyPr/>
          <a:lstStyle/>
          <a:p>
            <a:r>
              <a:rPr lang="en-US" sz="1050" dirty="0"/>
              <a:t>Presentation title</a:t>
            </a:r>
          </a:p>
        </p:txBody>
      </p:sp>
      <p:sp>
        <p:nvSpPr>
          <p:cNvPr id="7" name="Slide Number Placeholder 6"/>
          <p:cNvSpPr>
            <a:spLocks noGrp="1"/>
          </p:cNvSpPr>
          <p:nvPr>
            <p:ph type="sldNum" sz="quarter" idx="12"/>
          </p:nvPr>
        </p:nvSpPr>
        <p:spPr/>
        <p:txBody>
          <a:body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729444800"/>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20XX</a:t>
            </a:r>
          </a:p>
        </p:txBody>
      </p:sp>
      <p:sp>
        <p:nvSpPr>
          <p:cNvPr id="8" name="Footer Placeholder 7"/>
          <p:cNvSpPr>
            <a:spLocks noGrp="1"/>
          </p:cNvSpPr>
          <p:nvPr>
            <p:ph type="ftr" sz="quarter" idx="11"/>
          </p:nvPr>
        </p:nvSpPr>
        <p:spPr/>
        <p:txBody>
          <a:bodyPr/>
          <a:lstStyle/>
          <a:p>
            <a:r>
              <a:rPr lang="en-US" sz="1050" dirty="0"/>
              <a:t>Presentation title</a:t>
            </a:r>
          </a:p>
        </p:txBody>
      </p:sp>
      <p:sp>
        <p:nvSpPr>
          <p:cNvPr id="9" name="Slide Number Placeholder 8"/>
          <p:cNvSpPr>
            <a:spLocks noGrp="1"/>
          </p:cNvSpPr>
          <p:nvPr>
            <p:ph type="sldNum" sz="quarter" idx="12"/>
          </p:nvPr>
        </p:nvSpPr>
        <p:spPr/>
        <p:txBody>
          <a:body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3090964226"/>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20XX</a:t>
            </a:r>
          </a:p>
        </p:txBody>
      </p:sp>
      <p:sp>
        <p:nvSpPr>
          <p:cNvPr id="4" name="Footer Placeholder 3"/>
          <p:cNvSpPr>
            <a:spLocks noGrp="1"/>
          </p:cNvSpPr>
          <p:nvPr>
            <p:ph type="ftr" sz="quarter" idx="11"/>
          </p:nvPr>
        </p:nvSpPr>
        <p:spPr/>
        <p:txBody>
          <a:bodyPr/>
          <a:lstStyle/>
          <a:p>
            <a:r>
              <a:rPr lang="en-US" sz="1050" dirty="0"/>
              <a:t>Presentation title</a:t>
            </a:r>
          </a:p>
        </p:txBody>
      </p:sp>
      <p:sp>
        <p:nvSpPr>
          <p:cNvPr id="5" name="Slide Number Placeholder 4"/>
          <p:cNvSpPr>
            <a:spLocks noGrp="1"/>
          </p:cNvSpPr>
          <p:nvPr>
            <p:ph type="sldNum" sz="quarter" idx="12"/>
          </p:nvPr>
        </p:nvSpPr>
        <p:spPr/>
        <p:txBody>
          <a:body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2241556338"/>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20XX</a:t>
            </a:r>
          </a:p>
        </p:txBody>
      </p:sp>
      <p:sp>
        <p:nvSpPr>
          <p:cNvPr id="3" name="Footer Placeholder 2"/>
          <p:cNvSpPr>
            <a:spLocks noGrp="1"/>
          </p:cNvSpPr>
          <p:nvPr>
            <p:ph type="ftr" sz="quarter" idx="11"/>
          </p:nvPr>
        </p:nvSpPr>
        <p:spPr/>
        <p:txBody>
          <a:bodyPr/>
          <a:lstStyle/>
          <a:p>
            <a:r>
              <a:rPr lang="en-US" sz="1050" dirty="0"/>
              <a:t>Presentation title</a:t>
            </a:r>
          </a:p>
        </p:txBody>
      </p:sp>
      <p:sp>
        <p:nvSpPr>
          <p:cNvPr id="4" name="Slide Number Placeholder 3"/>
          <p:cNvSpPr>
            <a:spLocks noGrp="1"/>
          </p:cNvSpPr>
          <p:nvPr>
            <p:ph type="sldNum" sz="quarter" idx="12"/>
          </p:nvPr>
        </p:nvSpPr>
        <p:spPr/>
        <p:txBody>
          <a:body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766479993"/>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r>
              <a:rPr lang="en-US" dirty="0"/>
              <a:t>20XX</a:t>
            </a: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sz="1050" dirty="0"/>
              <a:t>Presentation title</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1885725907"/>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20XX</a:t>
            </a:r>
          </a:p>
        </p:txBody>
      </p:sp>
      <p:sp>
        <p:nvSpPr>
          <p:cNvPr id="6" name="Footer Placeholder 5"/>
          <p:cNvSpPr>
            <a:spLocks noGrp="1"/>
          </p:cNvSpPr>
          <p:nvPr>
            <p:ph type="ftr" sz="quarter" idx="11"/>
          </p:nvPr>
        </p:nvSpPr>
        <p:spPr/>
        <p:txBody>
          <a:bodyPr/>
          <a:lstStyle/>
          <a:p>
            <a:r>
              <a:rPr lang="en-US" sz="1050" dirty="0"/>
              <a:t>Presentation title</a:t>
            </a:r>
          </a:p>
        </p:txBody>
      </p:sp>
      <p:sp>
        <p:nvSpPr>
          <p:cNvPr id="7" name="Slide Number Placeholder 6"/>
          <p:cNvSpPr>
            <a:spLocks noGrp="1"/>
          </p:cNvSpPr>
          <p:nvPr>
            <p:ph type="sldNum" sz="quarter" idx="12"/>
          </p:nvPr>
        </p:nvSpPr>
        <p:spPr/>
        <p:txBody>
          <a:bodyPr/>
          <a:lstStyle/>
          <a:p>
            <a:fld id="{0D4885A8-DDA8-4FCF-AB25-DA8F78EC7557}" type="slidenum">
              <a:rPr lang="en-US" smtClean="0"/>
              <a:pPr/>
              <a:t>‹#›</a:t>
            </a:fld>
            <a:endParaRPr lang="en-US" dirty="0"/>
          </a:p>
        </p:txBody>
      </p:sp>
    </p:spTree>
    <p:extLst>
      <p:ext uri="{BB962C8B-B14F-4D97-AF65-F5344CB8AC3E}">
        <p14:creationId xmlns:p14="http://schemas.microsoft.com/office/powerpoint/2010/main" val="4000636439"/>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r>
              <a:rPr lang="en-US" dirty="0"/>
              <a:t>20XX</a:t>
            </a: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sz="1050" dirty="0"/>
              <a:t>Presentation title</a:t>
            </a: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0D4885A8-DDA8-4FCF-AB25-DA8F78EC7557}"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3702948"/>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3" r:id="rId16"/>
    <p:sldLayoutId id="2147483706" r:id="rId17"/>
    <p:sldLayoutId id="2147483707" r:id="rId18"/>
    <p:sldLayoutId id="2147483710" r:id="rId19"/>
  </p:sldLayoutIdLst>
  <p:hf hdr="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0.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www.pexels.com/photo/ganaraj-ganpatibappamoraya-2328361/" TargetMode="Externa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6.png"/><Relationship Id="rId7" Type="http://schemas.openxmlformats.org/officeDocument/2006/relationships/diagramColors" Target="../diagrams/colors3.xml"/><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6.png"/><Relationship Id="rId7" Type="http://schemas.openxmlformats.org/officeDocument/2006/relationships/diagramColors" Target="../diagrams/colors4.xml"/><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www.pexels.com/photo/ganaraj-ganpatibappamoraya-2328361/"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chart" Target="../charts/chart3.xml"/><Relationship Id="rId4" Type="http://schemas.openxmlformats.org/officeDocument/2006/relationships/chart" Target="../charts/char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17.xml"/><Relationship Id="rId5" Type="http://schemas.openxmlformats.org/officeDocument/2006/relationships/image" Target="../media/image63.png"/><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www.pexels.com/photo/ganaraj-ganpatibappamoraya-2328361/" TargetMode="Externa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www.goodfreephotos.com/other-landscapes/torrential-water-pouring-on-island-of-trees.jpg.php" TargetMode="External"/><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www.pexels.com/photo/ganaraj-ganpatibappamoraya-2328361/"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18.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1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hyperlink" Target="https://www.sciencedirect.com/science/article/pii/S0309170820304711#bib0029" TargetMode="External"/><Relationship Id="rId2" Type="http://schemas.openxmlformats.org/officeDocument/2006/relationships/hyperlink" Target="https://www.sciencedirect.com/science/article/pii/S0309170820304711#bib0009" TargetMode="Externa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hyperlink" Target="https://www.goodfreephotos.com/other-landscapes/torrential-water-pouring-on-island-of-trees.jpg.ph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hyperlink" Target="https://www.goodfreephotos.com/other-landscapes/torrential-water-pouring-on-island-of-trees.jpg.ph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hyperlink" Target="https://www.goodfreephotos.com/other-landscapes/torrential-water-pouring-on-island-of-trees.jpg.ph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www.pexels.com/photo/ganaraj-ganpatibappamoraya-2328361/" TargetMode="Externa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jp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8D150CF-F888-48EA-89E8-311ED5E9161B}"/>
              </a:ext>
            </a:extLst>
          </p:cNvPr>
          <p:cNvSpPr>
            <a:spLocks noGrp="1"/>
          </p:cNvSpPr>
          <p:nvPr>
            <p:ph type="ctrTitle"/>
          </p:nvPr>
        </p:nvSpPr>
        <p:spPr>
          <a:xfrm>
            <a:off x="122904" y="189691"/>
            <a:ext cx="4821494" cy="2671989"/>
          </a:xfrm>
        </p:spPr>
        <p:txBody>
          <a:bodyPr vert="horz" lIns="91440" tIns="45720" rIns="91440" bIns="45720" rtlCol="0" anchor="t">
            <a:noAutofit/>
          </a:bodyPr>
          <a:lstStyle/>
          <a:p>
            <a:pPr algn="ctr"/>
            <a:r>
              <a:rPr lang="en-IN" sz="2800" b="1" i="0" dirty="0">
                <a:effectLst/>
                <a:latin typeface="Calibri" panose="020F0502020204030204" pitchFamily="34" charset="0"/>
                <a:ea typeface="Times New Roman" panose="02020603050405020304" pitchFamily="18" charset="0"/>
                <a:cs typeface="Calibri" panose="020F0502020204030204" pitchFamily="34" charset="0"/>
              </a:rPr>
              <a:t>The Effect of Spatial-Temporal Scales of Analysis on Regionalization of Extreme Rainfall in India</a:t>
            </a:r>
            <a:endParaRPr lang="en-US" sz="2800" b="1" kern="1200" cap="none" spc="-40" baseline="0" dirty="0">
              <a:latin typeface="Calibri" panose="020F0502020204030204" pitchFamily="34" charset="0"/>
              <a:cs typeface="Calibri" panose="020F0502020204030204" pitchFamily="34" charset="0"/>
            </a:endParaRPr>
          </a:p>
        </p:txBody>
      </p:sp>
      <p:sp>
        <p:nvSpPr>
          <p:cNvPr id="8" name="Subtitle 7">
            <a:extLst>
              <a:ext uri="{FF2B5EF4-FFF2-40B4-BE49-F238E27FC236}">
                <a16:creationId xmlns:a16="http://schemas.microsoft.com/office/drawing/2014/main" id="{6BBE0348-1527-4055-BA8A-E2754222743D}"/>
              </a:ext>
            </a:extLst>
          </p:cNvPr>
          <p:cNvSpPr>
            <a:spLocks noGrp="1"/>
          </p:cNvSpPr>
          <p:nvPr>
            <p:ph type="subTitle" idx="1"/>
          </p:nvPr>
        </p:nvSpPr>
        <p:spPr>
          <a:xfrm>
            <a:off x="0" y="4729487"/>
            <a:ext cx="5067299" cy="2060369"/>
          </a:xfrm>
        </p:spPr>
        <p:txBody>
          <a:bodyPr vert="horz" lIns="91440" tIns="45720" rIns="91440" bIns="45720" rtlCol="0" anchor="b">
            <a:normAutofit/>
          </a:bodyPr>
          <a:lstStyle/>
          <a:p>
            <a:pPr algn="ctr">
              <a:lnSpc>
                <a:spcPct val="100000"/>
              </a:lnSpc>
            </a:pPr>
            <a:r>
              <a:rPr lang="en-US" sz="2000" b="0" kern="1200" spc="-20" baseline="0" dirty="0">
                <a:solidFill>
                  <a:srgbClr val="FFFFFF"/>
                </a:solidFill>
                <a:latin typeface="Calibri" panose="020F0502020204030204" pitchFamily="34" charset="0"/>
                <a:cs typeface="Calibri" panose="020F0502020204030204" pitchFamily="34" charset="0"/>
              </a:rPr>
              <a:t>Agami Pramanik</a:t>
            </a:r>
          </a:p>
          <a:p>
            <a:pPr algn="ctr">
              <a:lnSpc>
                <a:spcPct val="100000"/>
              </a:lnSpc>
            </a:pPr>
            <a:r>
              <a:rPr lang="en-US" sz="1800" b="0" dirty="0">
                <a:solidFill>
                  <a:srgbClr val="FFFFFF"/>
                </a:solidFill>
                <a:latin typeface="Calibri" panose="020F0502020204030204" pitchFamily="34" charset="0"/>
                <a:cs typeface="Calibri" panose="020F0502020204030204" pitchFamily="34" charset="0"/>
              </a:rPr>
              <a:t>M.Tech</a:t>
            </a:r>
          </a:p>
          <a:p>
            <a:pPr algn="ctr">
              <a:lnSpc>
                <a:spcPct val="100000"/>
              </a:lnSpc>
            </a:pPr>
            <a:r>
              <a:rPr lang="en-US" sz="1800" b="0" dirty="0">
                <a:solidFill>
                  <a:srgbClr val="FFFFFF"/>
                </a:solidFill>
                <a:latin typeface="Calibri" panose="020F0502020204030204" pitchFamily="34" charset="0"/>
                <a:cs typeface="Calibri" panose="020F0502020204030204" pitchFamily="34" charset="0"/>
              </a:rPr>
              <a:t>Under the guidance of</a:t>
            </a:r>
          </a:p>
          <a:p>
            <a:pPr algn="ctr">
              <a:lnSpc>
                <a:spcPct val="100000"/>
              </a:lnSpc>
            </a:pPr>
            <a:r>
              <a:rPr lang="en-US" sz="1800" b="0" dirty="0">
                <a:solidFill>
                  <a:srgbClr val="FFFFFF"/>
                </a:solidFill>
                <a:latin typeface="Calibri" panose="020F0502020204030204" pitchFamily="34" charset="0"/>
                <a:cs typeface="Calibri" panose="020F0502020204030204" pitchFamily="34" charset="0"/>
              </a:rPr>
              <a:t> Prof. Dr. V.V. Srinivas</a:t>
            </a:r>
          </a:p>
          <a:p>
            <a:pPr>
              <a:lnSpc>
                <a:spcPct val="100000"/>
              </a:lnSpc>
            </a:pPr>
            <a:endParaRPr lang="en-US" sz="1800" b="0" kern="1200" spc="-20" baseline="0" dirty="0">
              <a:solidFill>
                <a:srgbClr val="FFFFFF"/>
              </a:solidFill>
              <a:latin typeface="Times New Roman" panose="02020603050405020304" pitchFamily="18" charset="0"/>
              <a:cs typeface="Times New Roman" panose="02020603050405020304" pitchFamily="18" charset="0"/>
            </a:endParaRPr>
          </a:p>
        </p:txBody>
      </p:sp>
      <p:pic>
        <p:nvPicPr>
          <p:cNvPr id="14" name="Picture Placeholder 13" descr="A picture containing outdoor&#10;&#10;Description automatically generated">
            <a:extLst>
              <a:ext uri="{FF2B5EF4-FFF2-40B4-BE49-F238E27FC236}">
                <a16:creationId xmlns:a16="http://schemas.microsoft.com/office/drawing/2014/main" id="{7F1F7C66-6BC0-7F02-3CB4-9BEFAFC88D78}"/>
              </a:ext>
            </a:extLst>
          </p:cNvPr>
          <p:cNvPicPr>
            <a:picLocks noGrp="1" noChangeAspect="1"/>
          </p:cNvPicPr>
          <p:nvPr>
            <p:ph type="pic" sz="quarter" idx="13"/>
          </p:nvPr>
        </p:nvPicPr>
        <p:blipFill rotWithShape="1">
          <a:blip r:embed="rId2"/>
          <a:srcRect l="1" t="13796" b="8237"/>
          <a:stretch/>
        </p:blipFill>
        <p:spPr>
          <a:xfrm>
            <a:off x="5077132" y="9842"/>
            <a:ext cx="7124700" cy="6857990"/>
          </a:xfrm>
          <a:prstGeom prst="rect">
            <a:avLst/>
          </a:prstGeom>
        </p:spPr>
      </p:pic>
      <p:pic>
        <p:nvPicPr>
          <p:cNvPr id="3076" name="Picture 4" descr="IISc Seal Master logo Black">
            <a:extLst>
              <a:ext uri="{FF2B5EF4-FFF2-40B4-BE49-F238E27FC236}">
                <a16:creationId xmlns:a16="http://schemas.microsoft.com/office/drawing/2014/main" id="{044FC86E-F07A-B3EC-4E30-B13C7EE8C756}"/>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847687" y="2726931"/>
            <a:ext cx="1371927" cy="1313031"/>
          </a:xfrm>
          <a:prstGeom prst="rect">
            <a:avLst/>
          </a:prstGeom>
        </p:spPr>
      </p:pic>
      <p:sp>
        <p:nvSpPr>
          <p:cNvPr id="3" name="TextBox 2">
            <a:extLst>
              <a:ext uri="{FF2B5EF4-FFF2-40B4-BE49-F238E27FC236}">
                <a16:creationId xmlns:a16="http://schemas.microsoft.com/office/drawing/2014/main" id="{489B175A-6E76-087B-0AAA-12F11E8F61BC}"/>
              </a:ext>
            </a:extLst>
          </p:cNvPr>
          <p:cNvSpPr txBox="1"/>
          <p:nvPr/>
        </p:nvSpPr>
        <p:spPr>
          <a:xfrm>
            <a:off x="-514350" y="4274464"/>
            <a:ext cx="6096000" cy="338554"/>
          </a:xfrm>
          <a:prstGeom prst="rect">
            <a:avLst/>
          </a:prstGeom>
          <a:noFill/>
        </p:spPr>
        <p:txBody>
          <a:bodyPr wrap="square">
            <a:spAutoFit/>
          </a:bodyPr>
          <a:lstStyle/>
          <a:p>
            <a:pPr algn="ctr">
              <a:lnSpc>
                <a:spcPct val="100000"/>
              </a:lnSpc>
            </a:pPr>
            <a:r>
              <a:rPr lang="en-US" sz="1600" b="0" kern="1200" spc="-20" baseline="0" dirty="0">
                <a:solidFill>
                  <a:srgbClr val="FFFFFF"/>
                </a:solidFill>
                <a:latin typeface="Calibri" panose="020F0502020204030204" pitchFamily="34" charset="0"/>
                <a:cs typeface="Calibri" panose="020F0502020204030204" pitchFamily="34" charset="0"/>
              </a:rPr>
              <a:t>Presented by</a:t>
            </a:r>
          </a:p>
        </p:txBody>
      </p:sp>
    </p:spTree>
    <p:extLst>
      <p:ext uri="{BB962C8B-B14F-4D97-AF65-F5344CB8AC3E}">
        <p14:creationId xmlns:p14="http://schemas.microsoft.com/office/powerpoint/2010/main" val="2720718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02C9-9E03-927B-9947-7D136D58303C}"/>
              </a:ext>
            </a:extLst>
          </p:cNvPr>
          <p:cNvSpPr>
            <a:spLocks noGrp="1"/>
          </p:cNvSpPr>
          <p:nvPr>
            <p:ph type="title"/>
          </p:nvPr>
        </p:nvSpPr>
        <p:spPr>
          <a:xfrm>
            <a:off x="0" y="996950"/>
            <a:ext cx="3117954" cy="4946650"/>
          </a:xfrm>
        </p:spPr>
        <p:txBody>
          <a:bodyPr>
            <a:normAutofit/>
          </a:bodyPr>
          <a:lstStyle/>
          <a:p>
            <a:r>
              <a:rPr lang="en-US" dirty="0">
                <a:cs typeface="Calibri" panose="020F0502020204030204" pitchFamily="34" charset="0"/>
              </a:rPr>
              <a:t>Competitive Agglomeration</a:t>
            </a:r>
            <a:br>
              <a:rPr lang="en-US" sz="3100" dirty="0">
                <a:latin typeface="Calibri" panose="020F0502020204030204" pitchFamily="34" charset="0"/>
                <a:cs typeface="Calibri" panose="020F0502020204030204" pitchFamily="34" charset="0"/>
              </a:rPr>
            </a:br>
            <a:endParaRPr lang="en-IN" sz="3100" dirty="0">
              <a:latin typeface="Calibri" panose="020F0502020204030204" pitchFamily="34" charset="0"/>
              <a:cs typeface="Calibri" panose="020F0502020204030204" pitchFamily="34" charset="0"/>
            </a:endParaRPr>
          </a:p>
        </p:txBody>
      </p:sp>
      <p:graphicFrame>
        <p:nvGraphicFramePr>
          <p:cNvPr id="8" name="Content Placeholder 3">
            <a:extLst>
              <a:ext uri="{FF2B5EF4-FFF2-40B4-BE49-F238E27FC236}">
                <a16:creationId xmlns:a16="http://schemas.microsoft.com/office/drawing/2014/main" id="{5F6366A1-5962-5B6C-F737-58D8CD7B63FE}"/>
              </a:ext>
            </a:extLst>
          </p:cNvPr>
          <p:cNvGraphicFramePr>
            <a:graphicFrameLocks noGrp="1"/>
          </p:cNvGraphicFramePr>
          <p:nvPr>
            <p:ph sz="quarter" idx="14"/>
            <p:extLst>
              <p:ext uri="{D42A27DB-BD31-4B8C-83A1-F6EECF244321}">
                <p14:modId xmlns:p14="http://schemas.microsoft.com/office/powerpoint/2010/main" val="3011564858"/>
              </p:ext>
            </p:extLst>
          </p:nvPr>
        </p:nvGraphicFramePr>
        <p:xfrm>
          <a:off x="3422650" y="996950"/>
          <a:ext cx="8367713" cy="5256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Date Placeholder 4">
            <a:extLst>
              <a:ext uri="{FF2B5EF4-FFF2-40B4-BE49-F238E27FC236}">
                <a16:creationId xmlns:a16="http://schemas.microsoft.com/office/drawing/2014/main" id="{D9A74C29-E0E2-4D20-BAF2-6725B481313D}"/>
              </a:ext>
            </a:extLst>
          </p:cNvPr>
          <p:cNvSpPr>
            <a:spLocks noGrp="1"/>
          </p:cNvSpPr>
          <p:nvPr>
            <p:ph type="dt" sz="half" idx="10"/>
          </p:nvPr>
        </p:nvSpPr>
        <p:spPr/>
        <p:txBody>
          <a:bodyPr/>
          <a:lstStyle/>
          <a:p>
            <a:pPr>
              <a:defRPr/>
            </a:pPr>
            <a:r>
              <a:rPr lang="en-US">
                <a:solidFill>
                  <a:prstClr val="black"/>
                </a:solidFill>
              </a:rPr>
              <a:t>2023</a:t>
            </a:r>
            <a:endParaRPr lang="en-US" dirty="0">
              <a:solidFill>
                <a:prstClr val="black"/>
              </a:solidFill>
            </a:endParaRPr>
          </a:p>
        </p:txBody>
      </p:sp>
      <p:sp>
        <p:nvSpPr>
          <p:cNvPr id="6" name="Slide Number Placeholder 5">
            <a:extLst>
              <a:ext uri="{FF2B5EF4-FFF2-40B4-BE49-F238E27FC236}">
                <a16:creationId xmlns:a16="http://schemas.microsoft.com/office/drawing/2014/main" id="{EB10C181-B723-0DFA-B7D1-2F26FE50CB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660515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02C9-9E03-927B-9947-7D136D58303C}"/>
              </a:ext>
            </a:extLst>
          </p:cNvPr>
          <p:cNvSpPr>
            <a:spLocks noGrp="1"/>
          </p:cNvSpPr>
          <p:nvPr>
            <p:ph type="title"/>
          </p:nvPr>
        </p:nvSpPr>
        <p:spPr>
          <a:xfrm>
            <a:off x="0" y="996950"/>
            <a:ext cx="3117953" cy="4946650"/>
          </a:xfrm>
        </p:spPr>
        <p:txBody>
          <a:bodyPr/>
          <a:lstStyle/>
          <a:p>
            <a:r>
              <a:rPr lang="en-US" sz="2800" dirty="0">
                <a:cs typeface="Calibri" panose="020F0502020204030204" pitchFamily="34" charset="0"/>
              </a:rPr>
              <a:t>Competitive Agglomeration</a:t>
            </a:r>
            <a:br>
              <a:rPr lang="en-US" sz="2800" dirty="0">
                <a:cs typeface="Calibri" panose="020F0502020204030204" pitchFamily="34" charset="0"/>
              </a:rPr>
            </a:br>
            <a:r>
              <a:rPr lang="en-US" sz="2800" dirty="0">
                <a:cs typeface="Calibri" panose="020F0502020204030204" pitchFamily="34" charset="0"/>
              </a:rPr>
              <a:t>(contd.)</a:t>
            </a:r>
            <a:endParaRPr lang="en-IN" dirty="0"/>
          </a:p>
        </p:txBody>
      </p:sp>
      <p:sp>
        <p:nvSpPr>
          <p:cNvPr id="5" name="Date Placeholder 4">
            <a:extLst>
              <a:ext uri="{FF2B5EF4-FFF2-40B4-BE49-F238E27FC236}">
                <a16:creationId xmlns:a16="http://schemas.microsoft.com/office/drawing/2014/main" id="{D9A74C29-E0E2-4D20-BAF2-6725B481313D}"/>
              </a:ext>
            </a:extLst>
          </p:cNvPr>
          <p:cNvSpPr>
            <a:spLocks noGrp="1"/>
          </p:cNvSpPr>
          <p:nvPr>
            <p:ph type="dt" sz="half" idx="10"/>
          </p:nvPr>
        </p:nvSpPr>
        <p:spPr/>
        <p:txBody>
          <a:bodyPr/>
          <a:lstStyle/>
          <a:p>
            <a:pPr>
              <a:defRPr/>
            </a:pPr>
            <a:r>
              <a:rPr lang="en-US">
                <a:solidFill>
                  <a:prstClr val="black"/>
                </a:solidFill>
              </a:rPr>
              <a:t>2023</a:t>
            </a:r>
            <a:endParaRPr lang="en-US" dirty="0">
              <a:solidFill>
                <a:prstClr val="black"/>
              </a:solidFill>
            </a:endParaRPr>
          </a:p>
        </p:txBody>
      </p:sp>
      <p:sp>
        <p:nvSpPr>
          <p:cNvPr id="6" name="Slide Number Placeholder 5">
            <a:extLst>
              <a:ext uri="{FF2B5EF4-FFF2-40B4-BE49-F238E27FC236}">
                <a16:creationId xmlns:a16="http://schemas.microsoft.com/office/drawing/2014/main" id="{EB10C181-B723-0DFA-B7D1-2F26FE50CB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pic>
        <p:nvPicPr>
          <p:cNvPr id="12" name="Content Placeholder 11">
            <a:extLst>
              <a:ext uri="{FF2B5EF4-FFF2-40B4-BE49-F238E27FC236}">
                <a16:creationId xmlns:a16="http://schemas.microsoft.com/office/drawing/2014/main" id="{2D440A0C-B092-A3CE-AFD0-B17BF82BB126}"/>
              </a:ext>
            </a:extLst>
          </p:cNvPr>
          <p:cNvPicPr>
            <a:picLocks noGrp="1" noChangeAspect="1"/>
          </p:cNvPicPr>
          <p:nvPr>
            <p:ph sz="quarter" idx="14"/>
          </p:nvPr>
        </p:nvPicPr>
        <p:blipFill rotWithShape="1">
          <a:blip r:embed="rId3"/>
          <a:srcRect r="74611"/>
          <a:stretch/>
        </p:blipFill>
        <p:spPr>
          <a:xfrm>
            <a:off x="4196918" y="1511379"/>
            <a:ext cx="1719809" cy="1351496"/>
          </a:xfrm>
        </p:spPr>
      </p:pic>
      <p:sp>
        <p:nvSpPr>
          <p:cNvPr id="14" name="TextBox 13">
            <a:extLst>
              <a:ext uri="{FF2B5EF4-FFF2-40B4-BE49-F238E27FC236}">
                <a16:creationId xmlns:a16="http://schemas.microsoft.com/office/drawing/2014/main" id="{58D07C5C-F191-441E-92D1-CDC456130F72}"/>
              </a:ext>
            </a:extLst>
          </p:cNvPr>
          <p:cNvSpPr txBox="1"/>
          <p:nvPr/>
        </p:nvSpPr>
        <p:spPr>
          <a:xfrm>
            <a:off x="3381063" y="1071626"/>
            <a:ext cx="6093500" cy="36933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Objective function of CA:</a:t>
            </a:r>
            <a:endParaRPr lang="en-US" dirty="0"/>
          </a:p>
        </p:txBody>
      </p:sp>
      <p:sp>
        <p:nvSpPr>
          <p:cNvPr id="16" name="TextBox 15">
            <a:extLst>
              <a:ext uri="{FF2B5EF4-FFF2-40B4-BE49-F238E27FC236}">
                <a16:creationId xmlns:a16="http://schemas.microsoft.com/office/drawing/2014/main" id="{53647F5A-0272-0C0E-5871-A37975F65D59}"/>
              </a:ext>
            </a:extLst>
          </p:cNvPr>
          <p:cNvSpPr txBox="1"/>
          <p:nvPr/>
        </p:nvSpPr>
        <p:spPr>
          <a:xfrm>
            <a:off x="3381063" y="3361657"/>
            <a:ext cx="6093500" cy="36933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Subject to:                                                     </a:t>
            </a:r>
            <a:r>
              <a:rPr lang="en-IN" sz="1800" b="0" i="0" u="none" strike="noStrike" baseline="0" dirty="0">
                <a:solidFill>
                  <a:srgbClr val="000000"/>
                </a:solidFill>
                <a:latin typeface="Times New Roman" panose="02020603050405020304" pitchFamily="18" charset="0"/>
              </a:rPr>
              <a:t>for   </a:t>
            </a:r>
            <a:r>
              <a:rPr lang="en-IN" sz="1800" b="0" i="1" u="none" strike="noStrike" baseline="0" dirty="0">
                <a:solidFill>
                  <a:srgbClr val="000000"/>
                </a:solidFill>
                <a:latin typeface="Times New Roman" panose="02020603050405020304" pitchFamily="18" charset="0"/>
              </a:rPr>
              <a:t>j</a:t>
            </a:r>
            <a:r>
              <a:rPr lang="en-IN" sz="1800" b="0" i="0" u="none" strike="noStrike" baseline="0" dirty="0">
                <a:solidFill>
                  <a:srgbClr val="000000"/>
                </a:solidFill>
                <a:latin typeface="Times New Roman" panose="02020603050405020304" pitchFamily="18" charset="0"/>
              </a:rPr>
              <a:t>=1,…, </a:t>
            </a:r>
            <a:r>
              <a:rPr lang="en-IN" sz="1800" b="0" i="1" u="none" strike="noStrike" baseline="0" dirty="0">
                <a:solidFill>
                  <a:srgbClr val="000000"/>
                </a:solidFill>
                <a:latin typeface="Times New Roman" panose="02020603050405020304" pitchFamily="18" charset="0"/>
              </a:rPr>
              <a:t>N </a:t>
            </a:r>
            <a:endParaRPr lang="en-US" dirty="0"/>
          </a:p>
        </p:txBody>
      </p:sp>
      <p:pic>
        <p:nvPicPr>
          <p:cNvPr id="18" name="Picture 17">
            <a:extLst>
              <a:ext uri="{FF2B5EF4-FFF2-40B4-BE49-F238E27FC236}">
                <a16:creationId xmlns:a16="http://schemas.microsoft.com/office/drawing/2014/main" id="{F8421758-2E79-9B4D-8C9F-074054BCB3C8}"/>
              </a:ext>
            </a:extLst>
          </p:cNvPr>
          <p:cNvPicPr>
            <a:picLocks noChangeAspect="1"/>
          </p:cNvPicPr>
          <p:nvPr/>
        </p:nvPicPr>
        <p:blipFill>
          <a:blip r:embed="rId4"/>
          <a:stretch>
            <a:fillRect/>
          </a:stretch>
        </p:blipFill>
        <p:spPr>
          <a:xfrm>
            <a:off x="5236095" y="3296673"/>
            <a:ext cx="1719809" cy="499299"/>
          </a:xfrm>
          <a:prstGeom prst="rect">
            <a:avLst/>
          </a:prstGeom>
        </p:spPr>
      </p:pic>
      <p:sp>
        <p:nvSpPr>
          <p:cNvPr id="20" name="TextBox 19">
            <a:extLst>
              <a:ext uri="{FF2B5EF4-FFF2-40B4-BE49-F238E27FC236}">
                <a16:creationId xmlns:a16="http://schemas.microsoft.com/office/drawing/2014/main" id="{A7180703-E7BE-7DFF-FF9B-D3DFECC027FC}"/>
              </a:ext>
            </a:extLst>
          </p:cNvPr>
          <p:cNvSpPr txBox="1"/>
          <p:nvPr/>
        </p:nvSpPr>
        <p:spPr>
          <a:xfrm>
            <a:off x="3381063" y="4073538"/>
            <a:ext cx="8221324" cy="2031325"/>
          </a:xfrm>
          <a:prstGeom prst="rect">
            <a:avLst/>
          </a:prstGeom>
          <a:noFill/>
        </p:spPr>
        <p:txBody>
          <a:bodyPr wrap="square">
            <a:spAutoFit/>
          </a:bodyPr>
          <a:lstStyle/>
          <a:p>
            <a:pPr marL="285750" indent="-285750">
              <a:buFont typeface="Wingdings" panose="05000000000000000000" pitchFamily="2" charset="2"/>
              <a:buChar char="q"/>
            </a:pPr>
            <a:r>
              <a:rPr lang="en-IN" sz="1800" dirty="0">
                <a:effectLst/>
                <a:latin typeface="Calibri" panose="020F0502020204030204" pitchFamily="34" charset="0"/>
                <a:ea typeface="Times New Roman" panose="02020603050405020304" pitchFamily="18" charset="0"/>
                <a:cs typeface="Calibri" panose="020F0502020204030204" pitchFamily="34" charset="0"/>
              </a:rPr>
              <a:t>The first component of equation enables us to regulate the shape and size of clusters, leading to more condensed groups. The second component, on the other hand, governs the number of clusters.  </a:t>
            </a:r>
          </a:p>
          <a:p>
            <a:pPr marL="285750" indent="-285750">
              <a:buFont typeface="Wingdings" panose="05000000000000000000" pitchFamily="2" charset="2"/>
              <a:buChar char="q"/>
            </a:pPr>
            <a:endParaRPr lang="en-IN"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IN" sz="1800" dirty="0">
                <a:effectLst/>
                <a:latin typeface="Calibri" panose="020F0502020204030204" pitchFamily="34" charset="0"/>
                <a:ea typeface="Times New Roman" panose="02020603050405020304" pitchFamily="18" charset="0"/>
                <a:cs typeface="Calibri" panose="020F0502020204030204" pitchFamily="34" charset="0"/>
              </a:rPr>
              <a:t>By combining both components and selecting α appropriately, the final cluster arrangement minimizes the sum of intra-cluster distances while dividing the data into the smallest number of clusters possible. </a:t>
            </a:r>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9A99D1D-C83C-8999-1843-185A5B02C18A}"/>
              </a:ext>
            </a:extLst>
          </p:cNvPr>
          <p:cNvPicPr>
            <a:picLocks noChangeAspect="1"/>
          </p:cNvPicPr>
          <p:nvPr/>
        </p:nvPicPr>
        <p:blipFill rotWithShape="1">
          <a:blip r:embed="rId5"/>
          <a:srcRect l="25410"/>
          <a:stretch/>
        </p:blipFill>
        <p:spPr>
          <a:xfrm>
            <a:off x="6550252" y="1484654"/>
            <a:ext cx="5052135" cy="1353429"/>
          </a:xfrm>
          <a:prstGeom prst="rect">
            <a:avLst/>
          </a:prstGeom>
        </p:spPr>
      </p:pic>
      <p:sp>
        <p:nvSpPr>
          <p:cNvPr id="4" name="TextBox 3">
            <a:extLst>
              <a:ext uri="{FF2B5EF4-FFF2-40B4-BE49-F238E27FC236}">
                <a16:creationId xmlns:a16="http://schemas.microsoft.com/office/drawing/2014/main" id="{56A2AABF-8BC7-1A5B-8B3E-CD87C4D71609}"/>
              </a:ext>
            </a:extLst>
          </p:cNvPr>
          <p:cNvSpPr txBox="1"/>
          <p:nvPr/>
        </p:nvSpPr>
        <p:spPr>
          <a:xfrm>
            <a:off x="5916727" y="1949724"/>
            <a:ext cx="707561" cy="400110"/>
          </a:xfrm>
          <a:prstGeom prst="rect">
            <a:avLst/>
          </a:prstGeom>
          <a:noFill/>
        </p:spPr>
        <p:txBody>
          <a:bodyPr wrap="square" rtlCol="0">
            <a:spAutoFit/>
          </a:bodyPr>
          <a:lstStyle/>
          <a:p>
            <a:r>
              <a:rPr lang="en-IN" sz="2000" dirty="0">
                <a:latin typeface="Cambria" panose="02040503050406030204" pitchFamily="18" charset="0"/>
                <a:ea typeface="Cambria" panose="02040503050406030204" pitchFamily="18" charset="0"/>
              </a:rPr>
              <a:t>min</a:t>
            </a:r>
          </a:p>
        </p:txBody>
      </p:sp>
    </p:spTree>
    <p:extLst>
      <p:ext uri="{BB962C8B-B14F-4D97-AF65-F5344CB8AC3E}">
        <p14:creationId xmlns:p14="http://schemas.microsoft.com/office/powerpoint/2010/main" val="2178703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02C9-9E03-927B-9947-7D136D58303C}"/>
              </a:ext>
            </a:extLst>
          </p:cNvPr>
          <p:cNvSpPr>
            <a:spLocks noGrp="1"/>
          </p:cNvSpPr>
          <p:nvPr>
            <p:ph type="title"/>
          </p:nvPr>
        </p:nvSpPr>
        <p:spPr>
          <a:xfrm>
            <a:off x="0" y="996950"/>
            <a:ext cx="3117953" cy="4946650"/>
          </a:xfrm>
        </p:spPr>
        <p:txBody>
          <a:bodyPr/>
          <a:lstStyle/>
          <a:p>
            <a:r>
              <a:rPr lang="en-US" dirty="0">
                <a:cs typeface="Calibri" panose="020F0502020204030204" pitchFamily="34" charset="0"/>
              </a:rPr>
              <a:t>Non-Stationary regional frequency analysis</a:t>
            </a:r>
            <a:br>
              <a:rPr lang="en-US" sz="2800" dirty="0">
                <a:cs typeface="Calibri" panose="020F0502020204030204" pitchFamily="34" charset="0"/>
              </a:rPr>
            </a:br>
            <a:r>
              <a:rPr lang="en-US" sz="2800" dirty="0">
                <a:cs typeface="Calibri" panose="020F0502020204030204" pitchFamily="34" charset="0"/>
              </a:rPr>
              <a:t>(NS-RFA) &amp; Non-stationary index flood method (NS-IF)</a:t>
            </a:r>
            <a:endParaRPr lang="en-IN" dirty="0"/>
          </a:p>
        </p:txBody>
      </p:sp>
      <p:sp>
        <p:nvSpPr>
          <p:cNvPr id="5" name="Date Placeholder 4">
            <a:extLst>
              <a:ext uri="{FF2B5EF4-FFF2-40B4-BE49-F238E27FC236}">
                <a16:creationId xmlns:a16="http://schemas.microsoft.com/office/drawing/2014/main" id="{D9A74C29-E0E2-4D20-BAF2-6725B481313D}"/>
              </a:ext>
            </a:extLst>
          </p:cNvPr>
          <p:cNvSpPr>
            <a:spLocks noGrp="1"/>
          </p:cNvSpPr>
          <p:nvPr>
            <p:ph type="dt" sz="half" idx="10"/>
          </p:nvPr>
        </p:nvSpPr>
        <p:spPr/>
        <p:txBody>
          <a:bodyPr/>
          <a:lstStyle/>
          <a:p>
            <a:pPr>
              <a:defRPr/>
            </a:pPr>
            <a:r>
              <a:rPr lang="en-US" dirty="0">
                <a:solidFill>
                  <a:prstClr val="black"/>
                </a:solidFill>
              </a:rPr>
              <a:t>2023</a:t>
            </a:r>
          </a:p>
        </p:txBody>
      </p:sp>
      <p:sp>
        <p:nvSpPr>
          <p:cNvPr id="6" name="Slide Number Placeholder 5">
            <a:extLst>
              <a:ext uri="{FF2B5EF4-FFF2-40B4-BE49-F238E27FC236}">
                <a16:creationId xmlns:a16="http://schemas.microsoft.com/office/drawing/2014/main" id="{EB10C181-B723-0DFA-B7D1-2F26FE50CB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8" name="TextBox 7">
            <a:extLst>
              <a:ext uri="{FF2B5EF4-FFF2-40B4-BE49-F238E27FC236}">
                <a16:creationId xmlns:a16="http://schemas.microsoft.com/office/drawing/2014/main" id="{717AA839-94AE-272E-BD3E-8F97D26AA455}"/>
              </a:ext>
            </a:extLst>
          </p:cNvPr>
          <p:cNvSpPr txBox="1"/>
          <p:nvPr/>
        </p:nvSpPr>
        <p:spPr>
          <a:xfrm>
            <a:off x="3461656" y="885150"/>
            <a:ext cx="8535272" cy="2031325"/>
          </a:xfrm>
          <a:prstGeom prst="rect">
            <a:avLst/>
          </a:prstGeom>
          <a:noFill/>
        </p:spPr>
        <p:txBody>
          <a:bodyPr wrap="square">
            <a:spAutoFit/>
          </a:bodyPr>
          <a:lstStyle/>
          <a:p>
            <a:pPr marL="285750" indent="-285750">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The hourly rainfall data was found non-stationary using Augmented Dickey-Fuller </a:t>
            </a:r>
            <a:r>
              <a:rPr lang="en-IN" sz="1800" b="1" dirty="0">
                <a:effectLst/>
                <a:latin typeface="Calibri" panose="020F0502020204030204" pitchFamily="34" charset="0"/>
                <a:ea typeface="Calibri" panose="020F0502020204030204" pitchFamily="34" charset="0"/>
                <a:cs typeface="Calibri" panose="020F0502020204030204" pitchFamily="34" charset="0"/>
              </a:rPr>
              <a:t>(ADF) </a:t>
            </a:r>
            <a:r>
              <a:rPr lang="en-IN" sz="1800" dirty="0">
                <a:effectLst/>
                <a:latin typeface="Calibri" panose="020F0502020204030204" pitchFamily="34" charset="0"/>
                <a:ea typeface="Calibri" panose="020F0502020204030204" pitchFamily="34" charset="0"/>
                <a:cs typeface="Calibri" panose="020F0502020204030204" pitchFamily="34" charset="0"/>
              </a:rPr>
              <a:t>test.</a:t>
            </a:r>
          </a:p>
          <a:p>
            <a:pPr marL="285750" indent="-285750">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Therefore, to calculate rainfall quantiles </a:t>
            </a:r>
            <a:r>
              <a:rPr lang="en-IN" sz="1800" b="1" dirty="0">
                <a:effectLst/>
                <a:latin typeface="Calibri" panose="020F0502020204030204" pitchFamily="34" charset="0"/>
                <a:ea typeface="Calibri" panose="020F0502020204030204" pitchFamily="34" charset="0"/>
                <a:cs typeface="Calibri" panose="020F0502020204030204" pitchFamily="34" charset="0"/>
              </a:rPr>
              <a:t>NS-IF</a:t>
            </a:r>
            <a:r>
              <a:rPr lang="en-IN" sz="1800" dirty="0">
                <a:effectLst/>
                <a:latin typeface="Calibri" panose="020F0502020204030204" pitchFamily="34" charset="0"/>
                <a:ea typeface="Calibri" panose="020F0502020204030204" pitchFamily="34" charset="0"/>
                <a:cs typeface="Calibri" panose="020F0502020204030204" pitchFamily="34" charset="0"/>
              </a:rPr>
              <a:t> method is applied which is a more adaptable version of </a:t>
            </a:r>
            <a:r>
              <a:rPr lang="en-IN" sz="1800" b="1" dirty="0">
                <a:effectLst/>
                <a:latin typeface="Calibri" panose="020F0502020204030204" pitchFamily="34" charset="0"/>
                <a:ea typeface="Calibri" panose="020F0502020204030204" pitchFamily="34" charset="0"/>
                <a:cs typeface="Calibri" panose="020F0502020204030204" pitchFamily="34" charset="0"/>
              </a:rPr>
              <a:t>NS-RFA</a:t>
            </a:r>
            <a:r>
              <a:rPr lang="en-IN" sz="1800" dirty="0">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2E2E2E"/>
                </a:solidFill>
                <a:effectLst/>
                <a:latin typeface="ElsevierGulliver"/>
              </a:rPr>
              <a:t>When the first two statistical moments of at-site data are assumed to be nonstationary</a:t>
            </a:r>
            <a:r>
              <a:rPr lang="en-IN" b="0" i="0" dirty="0">
                <a:solidFill>
                  <a:srgbClr val="2E2E2E"/>
                </a:solidFill>
                <a:latin typeface="Calibri" panose="020F0502020204030204" pitchFamily="34" charset="0"/>
                <a:ea typeface="Calibri" panose="020F0502020204030204" pitchFamily="34" charset="0"/>
                <a:cs typeface="Calibri" panose="020F0502020204030204" pitchFamily="34" charset="0"/>
              </a:rPr>
              <a:t> </a:t>
            </a:r>
            <a:r>
              <a:rPr lang="en-IN" dirty="0">
                <a:solidFill>
                  <a:srgbClr val="2E2E2E"/>
                </a:solidFill>
                <a:latin typeface="Calibri" panose="020F0502020204030204" pitchFamily="34" charset="0"/>
                <a:ea typeface="Calibri" panose="020F0502020204030204" pitchFamily="34" charset="0"/>
                <a:cs typeface="Calibri" panose="020F0502020204030204" pitchFamily="34" charset="0"/>
              </a:rPr>
              <a:t>mean and standard deviation</a:t>
            </a:r>
            <a:r>
              <a:rPr lang="en-IN" sz="1800" dirty="0">
                <a:effectLst/>
                <a:latin typeface="Calibri" panose="020F0502020204030204" pitchFamily="34" charset="0"/>
                <a:ea typeface="Calibri" panose="020F0502020204030204" pitchFamily="34" charset="0"/>
                <a:cs typeface="Calibri" panose="020F0502020204030204" pitchFamily="34" charset="0"/>
              </a:rPr>
              <a:t> are expressed as a linear function of time.</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a:p>
            <a:endParaRPr lang="en-IN"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E67ED32-4200-A48E-778B-E8DDC573E07E}"/>
                  </a:ext>
                </a:extLst>
              </p:cNvPr>
              <p:cNvSpPr txBox="1"/>
              <p:nvPr/>
            </p:nvSpPr>
            <p:spPr>
              <a:xfrm>
                <a:off x="3461655" y="2642560"/>
                <a:ext cx="8730345" cy="3050194"/>
              </a:xfrm>
              <a:prstGeom prst="rect">
                <a:avLst/>
              </a:prstGeom>
              <a:noFill/>
            </p:spPr>
            <p:txBody>
              <a:bodyPr wrap="square">
                <a:spAutoFit/>
              </a:bodyPr>
              <a:lstStyle/>
              <a:p>
                <a:pPr algn="just">
                  <a:lnSpc>
                    <a:spcPct val="150000"/>
                  </a:lnSpc>
                  <a:spcAft>
                    <a:spcPts val="800"/>
                  </a:spcAft>
                </a:pPr>
                <a:r>
                  <a:rPr lang="en-IN" dirty="0">
                    <a:effectLst/>
                    <a:latin typeface="Calibri" panose="020F0502020204030204" pitchFamily="34" charset="0"/>
                    <a:ea typeface="Calibri" panose="020F0502020204030204" pitchFamily="34" charset="0"/>
                    <a:cs typeface="Calibri" panose="020F0502020204030204" pitchFamily="34" charset="0"/>
                  </a:rPr>
                  <a:t>                                         </a:t>
                </a:r>
                <a:r>
                  <a:rPr lang="en-IN" dirty="0" err="1">
                    <a:effectLst/>
                    <a:latin typeface="Calibri" panose="020F0502020204030204" pitchFamily="34" charset="0"/>
                    <a:ea typeface="Calibri" panose="020F0502020204030204" pitchFamily="34" charset="0"/>
                    <a:cs typeface="Calibri" panose="020F0502020204030204" pitchFamily="34" charset="0"/>
                  </a:rPr>
                  <a:t>ε</a:t>
                </a:r>
                <a:r>
                  <a:rPr lang="en-IN" baseline="-25000" dirty="0" err="1">
                    <a:effectLst/>
                    <a:latin typeface="Calibri" panose="020F0502020204030204" pitchFamily="34" charset="0"/>
                    <a:ea typeface="Calibri" panose="020F0502020204030204" pitchFamily="34" charset="0"/>
                    <a:cs typeface="Calibri" panose="020F0502020204030204" pitchFamily="34" charset="0"/>
                  </a:rPr>
                  <a:t>i</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 (</a:t>
                </a:r>
                <a:r>
                  <a:rPr lang="en-IN" i="1"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t</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 = </a:t>
                </a:r>
                <a:r>
                  <a:rPr lang="en-IN" dirty="0">
                    <a:effectLst/>
                    <a:latin typeface="Calibri" panose="020F0502020204030204" pitchFamily="34" charset="0"/>
                    <a:ea typeface="Calibri" panose="020F0502020204030204" pitchFamily="34" charset="0"/>
                    <a:cs typeface="Calibri" panose="020F0502020204030204" pitchFamily="34" charset="0"/>
                  </a:rPr>
                  <a:t>ε</a:t>
                </a:r>
                <a:r>
                  <a:rPr lang="en-IN" baseline="-25000"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0</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 + </a:t>
                </a:r>
                <a:r>
                  <a:rPr lang="en-IN" dirty="0">
                    <a:effectLst/>
                    <a:latin typeface="Calibri" panose="020F0502020204030204" pitchFamily="34" charset="0"/>
                    <a:ea typeface="Calibri" panose="020F0502020204030204" pitchFamily="34" charset="0"/>
                    <a:cs typeface="Calibri" panose="020F0502020204030204" pitchFamily="34" charset="0"/>
                  </a:rPr>
                  <a:t>ε</a:t>
                </a:r>
                <a:r>
                  <a:rPr lang="en-IN" baseline="-25000"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1 </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t</a:t>
                </a:r>
                <a:r>
                  <a:rPr lang="en-IN" dirty="0">
                    <a:effectLst/>
                    <a:latin typeface="Calibri" panose="020F0502020204030204" pitchFamily="34" charset="0"/>
                    <a:ea typeface="Calibri" panose="020F0502020204030204" pitchFamily="34" charset="0"/>
                    <a:cs typeface="Calibri" panose="020F0502020204030204" pitchFamily="34" charset="0"/>
                  </a:rPr>
                  <a:t>   &amp;   </a:t>
                </a:r>
                <a:r>
                  <a:rPr lang="en-IN" dirty="0" err="1">
                    <a:effectLst/>
                    <a:latin typeface="Calibri" panose="020F0502020204030204" pitchFamily="34" charset="0"/>
                    <a:ea typeface="Calibri" panose="020F0502020204030204" pitchFamily="34" charset="0"/>
                    <a:cs typeface="Calibri" panose="020F0502020204030204" pitchFamily="34" charset="0"/>
                  </a:rPr>
                  <a:t>s</a:t>
                </a:r>
                <a:r>
                  <a:rPr lang="en-IN" baseline="-25000" dirty="0" err="1">
                    <a:effectLst/>
                    <a:latin typeface="Calibri" panose="020F0502020204030204" pitchFamily="34" charset="0"/>
                    <a:ea typeface="Calibri" panose="020F0502020204030204" pitchFamily="34" charset="0"/>
                    <a:cs typeface="Calibri" panose="020F0502020204030204" pitchFamily="34" charset="0"/>
                  </a:rPr>
                  <a:t>i</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 (</a:t>
                </a:r>
                <a:r>
                  <a:rPr lang="en-IN" i="1"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t</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 = </a:t>
                </a:r>
                <a:r>
                  <a:rPr lang="en-IN" dirty="0">
                    <a:effectLst/>
                    <a:latin typeface="Calibri" panose="020F0502020204030204" pitchFamily="34" charset="0"/>
                    <a:ea typeface="Calibri" panose="020F0502020204030204" pitchFamily="34" charset="0"/>
                    <a:cs typeface="Calibri" panose="020F0502020204030204" pitchFamily="34" charset="0"/>
                  </a:rPr>
                  <a:t>s</a:t>
                </a:r>
                <a:r>
                  <a:rPr lang="en-IN" baseline="-25000"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0</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 + </a:t>
                </a:r>
                <a:r>
                  <a:rPr lang="en-IN" dirty="0">
                    <a:effectLst/>
                    <a:latin typeface="Calibri" panose="020F0502020204030204" pitchFamily="34" charset="0"/>
                    <a:ea typeface="Calibri" panose="020F0502020204030204" pitchFamily="34" charset="0"/>
                    <a:cs typeface="Calibri" panose="020F0502020204030204" pitchFamily="34" charset="0"/>
                  </a:rPr>
                  <a:t>s</a:t>
                </a:r>
                <a:r>
                  <a:rPr lang="en-IN" baseline="-25000"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1 </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t</a:t>
                </a:r>
                <a:r>
                  <a:rPr lang="en-IN" i="1"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	       </a:t>
                </a:r>
                <a:endParaRPr lang="en-IN"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50000"/>
                  </a:lnSpc>
                  <a:spcAft>
                    <a:spcPts val="800"/>
                  </a:spcAft>
                </a:pP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The co-efficient of  </a:t>
                </a:r>
                <a:r>
                  <a:rPr lang="en-IN" dirty="0" err="1">
                    <a:effectLst/>
                    <a:latin typeface="Calibri" panose="020F0502020204030204" pitchFamily="34" charset="0"/>
                    <a:ea typeface="Calibri" panose="020F0502020204030204" pitchFamily="34" charset="0"/>
                    <a:cs typeface="Calibri" panose="020F0502020204030204" pitchFamily="34" charset="0"/>
                  </a:rPr>
                  <a:t>ε</a:t>
                </a:r>
                <a:r>
                  <a:rPr lang="en-IN" baseline="-25000" dirty="0" err="1">
                    <a:effectLst/>
                    <a:latin typeface="Calibri" panose="020F0502020204030204" pitchFamily="34" charset="0"/>
                    <a:ea typeface="Calibri" panose="020F0502020204030204" pitchFamily="34" charset="0"/>
                    <a:cs typeface="Calibri" panose="020F0502020204030204" pitchFamily="34" charset="0"/>
                  </a:rPr>
                  <a:t>i</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a:t>
                </a:r>
                <a:r>
                  <a:rPr lang="en-IN" i="1"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t</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 &amp; </a:t>
                </a:r>
                <a:r>
                  <a:rPr lang="en-IN" dirty="0" err="1">
                    <a:effectLst/>
                    <a:latin typeface="Calibri" panose="020F0502020204030204" pitchFamily="34" charset="0"/>
                    <a:ea typeface="Calibri" panose="020F0502020204030204" pitchFamily="34" charset="0"/>
                    <a:cs typeface="Calibri" panose="020F0502020204030204" pitchFamily="34" charset="0"/>
                  </a:rPr>
                  <a:t>s</a:t>
                </a:r>
                <a:r>
                  <a:rPr lang="en-IN" baseline="-25000" dirty="0" err="1">
                    <a:effectLst/>
                    <a:latin typeface="Calibri" panose="020F0502020204030204" pitchFamily="34" charset="0"/>
                    <a:ea typeface="Calibri" panose="020F0502020204030204" pitchFamily="34" charset="0"/>
                    <a:cs typeface="Calibri" panose="020F0502020204030204" pitchFamily="34" charset="0"/>
                  </a:rPr>
                  <a:t>i</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a:t>
                </a:r>
                <a:r>
                  <a:rPr lang="en-IN" i="1"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t</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 are derived from the following least square regressions.</a:t>
                </a:r>
                <a:endParaRPr lang="en-IN"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150000"/>
                  </a:lnSpc>
                  <a:spcAft>
                    <a:spcPts val="800"/>
                  </a:spcAft>
                </a:pPr>
                <a:r>
                  <a:rPr lang="en-IN" dirty="0">
                    <a:effectLst/>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en-IN" i="1">
                        <a:effectLst/>
                        <a:latin typeface="Cambria Math" panose="02040503050406030204" pitchFamily="18" charset="0"/>
                        <a:ea typeface="Times New Roman" panose="02020603050405020304" pitchFamily="18" charset="0"/>
                        <a:cs typeface="Times New Roman" panose="02020603050405020304" pitchFamily="18" charset="0"/>
                      </a:rPr>
                      <m:t>𝑚𝑖𝑛</m:t>
                    </m:r>
                    <m:sSup>
                      <m:sSup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sSupPr>
                      <m:e>
                        <m:nary>
                          <m:naryPr>
                            <m:chr m:val="∑"/>
                            <m:limLoc m:val="undOvr"/>
                            <m:grow m:val="on"/>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IN"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IN" i="1">
                                <a:effectLst/>
                                <a:latin typeface="Cambria Math" panose="02040503050406030204" pitchFamily="18" charset="0"/>
                                <a:ea typeface="Times New Roman" panose="02020603050405020304" pitchFamily="18" charset="0"/>
                                <a:cs typeface="Times New Roman" panose="02020603050405020304" pitchFamily="18" charset="0"/>
                              </a:rPr>
                              <m:t>=1</m:t>
                            </m:r>
                          </m:sub>
                          <m:sup>
                            <m:sSub>
                              <m:sSub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n-IN" i="1">
                                    <a:effectLst/>
                                    <a:latin typeface="Cambria Math" panose="02040503050406030204" pitchFamily="18" charset="0"/>
                                    <a:ea typeface="Times New Roman" panose="02020603050405020304" pitchFamily="18" charset="0"/>
                                    <a:cs typeface="Times New Roman" panose="02020603050405020304" pitchFamily="18" charset="0"/>
                                  </a:rPr>
                                  <m:t>𝑖</m:t>
                                </m:r>
                              </m:sub>
                            </m:sSub>
                          </m:sup>
                          <m:e>
                            <m:r>
                              <a:rPr lang="en-IN" i="1">
                                <a:effectLst/>
                                <a:latin typeface="Cambria Math" panose="02040503050406030204" pitchFamily="18" charset="0"/>
                                <a:ea typeface="Times New Roman" panose="02020603050405020304" pitchFamily="18" charset="0"/>
                                <a:cs typeface="Times New Roman" panose="02020603050405020304" pitchFamily="18" charset="0"/>
                              </a:rPr>
                              <m:t> </m:t>
                            </m:r>
                          </m:e>
                        </m:nary>
                        <m:r>
                          <a:rPr lang="en-IN"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smtClean="0">
                                <a:effectLst/>
                                <a:latin typeface="Cambria Math" panose="02040503050406030204" pitchFamily="18" charset="0"/>
                                <a:ea typeface="Times New Roman" panose="02020603050405020304" pitchFamily="18" charset="0"/>
                                <a:cs typeface="Times New Roman" panose="02020603050405020304" pitchFamily="18" charset="0"/>
                              </a:rPr>
                            </m:ctrlPr>
                          </m:sSupPr>
                          <m:e>
                            <m:sSub>
                              <m:sSub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IN" i="1">
                                    <a:effectLst/>
                                    <a:latin typeface="Cambria Math" panose="02040503050406030204" pitchFamily="18" charset="0"/>
                                    <a:ea typeface="Times New Roman" panose="02020603050405020304" pitchFamily="18" charset="0"/>
                                    <a:cs typeface="Times New Roman" panose="02020603050405020304" pitchFamily="18" charset="0"/>
                                  </a:rPr>
                                  <m:t>𝑡𝑖</m:t>
                                </m:r>
                              </m:sub>
                            </m:sSub>
                          </m:e>
                          <m:sup/>
                        </m:sSup>
                        <m:r>
                          <a:rPr lang="en-IN"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IN">
                                <a:effectLst/>
                                <a:latin typeface="Cambria Math" panose="02040503050406030204" pitchFamily="18" charset="0"/>
                                <a:ea typeface="Times New Roman" panose="02020603050405020304" pitchFamily="18" charset="0"/>
                                <a:cs typeface="Times New Roman" panose="02020603050405020304" pitchFamily="18" charset="0"/>
                              </a:rPr>
                              <m:t>ε</m:t>
                            </m:r>
                          </m:e>
                          <m:sub>
                            <m:r>
                              <a:rPr lang="en-IN" i="1">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IN" i="1">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IN" i="1">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r>
                  <a:rPr lang="en-IN" dirty="0">
                    <a:effectLst/>
                    <a:latin typeface="Calibri" panose="020F0502020204030204" pitchFamily="34" charset="0"/>
                    <a:ea typeface="Calibri" panose="020F0502020204030204" pitchFamily="34" charset="0"/>
                    <a:cs typeface="Calibri" panose="020F0502020204030204" pitchFamily="34" charset="0"/>
                  </a:rPr>
                  <a:t>    &amp;  </a:t>
                </a:r>
                <a14:m>
                  <m:oMath xmlns:m="http://schemas.openxmlformats.org/officeDocument/2006/math">
                    <m:r>
                      <a:rPr lang="en-IN" i="1">
                        <a:effectLst/>
                        <a:latin typeface="Cambria Math" panose="02040503050406030204" pitchFamily="18" charset="0"/>
                        <a:ea typeface="Times New Roman" panose="02020603050405020304" pitchFamily="18" charset="0"/>
                        <a:cs typeface="Times New Roman" panose="02020603050405020304" pitchFamily="18" charset="0"/>
                      </a:rPr>
                      <m:t>𝑚𝑖𝑛</m:t>
                    </m:r>
                    <m:sSup>
                      <m:sSup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sSupPr>
                      <m:e>
                        <m:nary>
                          <m:naryPr>
                            <m:chr m:val="∑"/>
                            <m:limLoc m:val="undOvr"/>
                            <m:grow m:val="on"/>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IN"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IN" i="1">
                                <a:effectLst/>
                                <a:latin typeface="Cambria Math" panose="02040503050406030204" pitchFamily="18" charset="0"/>
                                <a:ea typeface="Times New Roman" panose="02020603050405020304" pitchFamily="18" charset="0"/>
                                <a:cs typeface="Times New Roman" panose="02020603050405020304" pitchFamily="18" charset="0"/>
                              </a:rPr>
                              <m:t>=1</m:t>
                            </m:r>
                          </m:sub>
                          <m:sup>
                            <m:sSub>
                              <m:sSub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n-IN" i="1">
                                    <a:effectLst/>
                                    <a:latin typeface="Cambria Math" panose="02040503050406030204" pitchFamily="18" charset="0"/>
                                    <a:ea typeface="Times New Roman" panose="02020603050405020304" pitchFamily="18" charset="0"/>
                                    <a:cs typeface="Times New Roman" panose="02020603050405020304" pitchFamily="18" charset="0"/>
                                  </a:rPr>
                                  <m:t>𝑖</m:t>
                                </m:r>
                              </m:sub>
                            </m:sSub>
                          </m:sup>
                          <m:e>
                            <m:r>
                              <a:rPr lang="en-IN" i="1">
                                <a:effectLst/>
                                <a:latin typeface="Cambria Math" panose="02040503050406030204" pitchFamily="18" charset="0"/>
                                <a:ea typeface="Times New Roman" panose="02020603050405020304" pitchFamily="18" charset="0"/>
                                <a:cs typeface="Times New Roman" panose="02020603050405020304" pitchFamily="18" charset="0"/>
                              </a:rPr>
                              <m:t> </m:t>
                            </m:r>
                          </m:e>
                        </m:nary>
                        <m:r>
                          <a:rPr lang="en-IN"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sSupPr>
                          <m:e>
                            <m:sSub>
                              <m:sSub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IN" i="1">
                                    <a:effectLst/>
                                    <a:latin typeface="Cambria Math" panose="02040503050406030204" pitchFamily="18" charset="0"/>
                                    <a:ea typeface="Times New Roman" panose="02020603050405020304" pitchFamily="18" charset="0"/>
                                    <a:cs typeface="Times New Roman" panose="02020603050405020304" pitchFamily="18" charset="0"/>
                                  </a:rPr>
                                  <m:t>𝑒</m:t>
                                </m:r>
                              </m:e>
                              <m:sub>
                                <m:r>
                                  <a:rPr lang="en-IN" i="1">
                                    <a:effectLst/>
                                    <a:latin typeface="Cambria Math" panose="02040503050406030204" pitchFamily="18" charset="0"/>
                                    <a:ea typeface="Times New Roman" panose="02020603050405020304" pitchFamily="18" charset="0"/>
                                    <a:cs typeface="Times New Roman" panose="02020603050405020304" pitchFamily="18" charset="0"/>
                                  </a:rPr>
                                  <m:t>𝑖</m:t>
                                </m:r>
                              </m:sub>
                            </m:sSub>
                          </m:e>
                          <m:sup>
                            <m:r>
                              <a:rPr lang="en-IN" i="1">
                                <a:effectLst/>
                                <a:latin typeface="Cambria Math" panose="02040503050406030204" pitchFamily="18" charset="0"/>
                                <a:ea typeface="Times New Roman" panose="02020603050405020304" pitchFamily="18" charset="0"/>
                                <a:cs typeface="Times New Roman" panose="02020603050405020304" pitchFamily="18" charset="0"/>
                              </a:rPr>
                              <m:t>2</m:t>
                            </m:r>
                          </m:sup>
                        </m:sSup>
                        <m:r>
                          <a:rPr lang="en-IN" i="1">
                            <a:effectLst/>
                            <a:latin typeface="Cambria Math" panose="02040503050406030204" pitchFamily="18" charset="0"/>
                            <a:ea typeface="Times New Roman" panose="02020603050405020304" pitchFamily="18" charset="0"/>
                            <a:cs typeface="Times New Roman" panose="02020603050405020304" pitchFamily="18" charset="0"/>
                          </a:rPr>
                          <m:t>(</m:t>
                        </m:r>
                        <m:r>
                          <a:rPr lang="en-IN" i="1">
                            <a:effectLst/>
                            <a:latin typeface="Cambria Math" panose="02040503050406030204" pitchFamily="18" charset="0"/>
                            <a:ea typeface="Times New Roman" panose="02020603050405020304" pitchFamily="18" charset="0"/>
                            <a:cs typeface="Times New Roman" panose="02020603050405020304" pitchFamily="18" charset="0"/>
                          </a:rPr>
                          <m:t>𝑡</m:t>
                        </m:r>
                        <m:r>
                          <a:rPr lang="en-IN"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sSubPr>
                          <m:e>
                            <m:sSubSup>
                              <m:sSubSup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IN" i="1">
                                    <a:effectLst/>
                                    <a:latin typeface="Cambria Math" panose="02040503050406030204" pitchFamily="18" charset="0"/>
                                    <a:ea typeface="Times New Roman" panose="02020603050405020304" pitchFamily="18" charset="0"/>
                                    <a:cs typeface="Times New Roman" panose="02020603050405020304" pitchFamily="18" charset="0"/>
                                  </a:rPr>
                                  <m:t>𝑠</m:t>
                                </m:r>
                              </m:e>
                              <m:sub>
                                <m:r>
                                  <a:rPr lang="en-IN" i="1">
                                    <a:effectLst/>
                                    <a:latin typeface="Cambria Math" panose="02040503050406030204" pitchFamily="18" charset="0"/>
                                    <a:ea typeface="Times New Roman" panose="02020603050405020304" pitchFamily="18" charset="0"/>
                                    <a:cs typeface="Times New Roman" panose="02020603050405020304" pitchFamily="18" charset="0"/>
                                  </a:rPr>
                                  <m:t>𝑖</m:t>
                                </m:r>
                              </m:sub>
                              <m:sup>
                                <m:r>
                                  <a:rPr lang="en-IN" i="1">
                                    <a:effectLst/>
                                    <a:latin typeface="Cambria Math" panose="02040503050406030204" pitchFamily="18" charset="0"/>
                                    <a:ea typeface="Times New Roman" panose="02020603050405020304" pitchFamily="18" charset="0"/>
                                    <a:cs typeface="Times New Roman" panose="02020603050405020304" pitchFamily="18" charset="0"/>
                                  </a:rPr>
                                  <m:t>2</m:t>
                                </m:r>
                              </m:sup>
                            </m:sSubSup>
                          </m:e>
                          <m:sub>
                            <m:r>
                              <a:rPr lang="en-IN" i="1">
                                <a:effectLst/>
                                <a:latin typeface="Cambria Math" panose="02040503050406030204" pitchFamily="18" charset="0"/>
                                <a:ea typeface="Times New Roman" panose="02020603050405020304" pitchFamily="18" charset="0"/>
                                <a:cs typeface="Times New Roman" panose="02020603050405020304" pitchFamily="18" charset="0"/>
                              </a:rPr>
                              <m:t>𝑖</m:t>
                            </m:r>
                          </m:sub>
                        </m:sSub>
                        <m:d>
                          <m:dPr>
                            <m:ctrlPr>
                              <a:rPr lang="en-IN" i="1">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IN" i="1">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IN" i="1">
                            <a:effectLst/>
                            <a:latin typeface="Cambria Math" panose="02040503050406030204" pitchFamily="18" charset="0"/>
                            <a:ea typeface="Times New Roman" panose="02020603050405020304" pitchFamily="18" charset="0"/>
                            <a:cs typeface="Times New Roman" panose="02020603050405020304" pitchFamily="18" charset="0"/>
                          </a:rPr>
                          <m:t>]</m:t>
                        </m:r>
                      </m:e>
                      <m:sup>
                        <m:r>
                          <a:rPr lang="en-IN" i="1">
                            <a:effectLst/>
                            <a:latin typeface="Cambria Math" panose="02040503050406030204" pitchFamily="18" charset="0"/>
                            <a:ea typeface="Times New Roman" panose="02020603050405020304" pitchFamily="18" charset="0"/>
                            <a:cs typeface="Times New Roman" panose="02020603050405020304" pitchFamily="18" charset="0"/>
                          </a:rPr>
                          <m:t>2</m:t>
                        </m:r>
                      </m:sup>
                    </m:sSup>
                  </m:oMath>
                </a14:m>
                <a:r>
                  <a:rPr lang="en-IN" dirty="0">
                    <a:effectLst/>
                    <a:latin typeface="Calibri" panose="020F0502020204030204" pitchFamily="34" charset="0"/>
                    <a:ea typeface="Calibri" panose="020F0502020204030204" pitchFamily="34" charset="0"/>
                    <a:cs typeface="Calibri" panose="020F0502020204030204" pitchFamily="34" charset="0"/>
                  </a:rPr>
                  <a:t>                                         </a:t>
                </a:r>
              </a:p>
              <a:p>
                <a:pPr algn="just">
                  <a:lnSpc>
                    <a:spcPct val="150000"/>
                  </a:lnSpc>
                  <a:spcAft>
                    <a:spcPts val="800"/>
                  </a:spcAft>
                </a:pPr>
                <a:r>
                  <a:rPr lang="en-IN" dirty="0">
                    <a:effectLst/>
                    <a:latin typeface="Calibri" panose="020F0502020204030204" pitchFamily="34" charset="0"/>
                    <a:ea typeface="Calibri" panose="020F0502020204030204" pitchFamily="34" charset="0"/>
                    <a:cs typeface="Calibri" panose="020F0502020204030204" pitchFamily="34" charset="0"/>
                  </a:rPr>
                  <a:t> where     </a:t>
                </a:r>
                <a:r>
                  <a:rPr lang="en-IN" i="1" dirty="0" err="1">
                    <a:solidFill>
                      <a:srgbClr val="2E2E2E"/>
                    </a:solidFill>
                    <a:effectLst/>
                    <a:latin typeface="Calibri" panose="020F0502020204030204" pitchFamily="34" charset="0"/>
                    <a:ea typeface="Calibri" panose="020F0502020204030204" pitchFamily="34" charset="0"/>
                    <a:cs typeface="Calibri" panose="020F0502020204030204" pitchFamily="34" charset="0"/>
                  </a:rPr>
                  <a:t>e</a:t>
                </a:r>
                <a:r>
                  <a:rPr lang="en-IN" i="1" baseline="-25000" dirty="0" err="1">
                    <a:solidFill>
                      <a:srgbClr val="2E2E2E"/>
                    </a:solidFill>
                    <a:effectLst/>
                    <a:latin typeface="Calibri" panose="020F0502020204030204" pitchFamily="34" charset="0"/>
                    <a:ea typeface="Calibri" panose="020F0502020204030204" pitchFamily="34" charset="0"/>
                    <a:cs typeface="Calibri" panose="020F0502020204030204" pitchFamily="34" charset="0"/>
                  </a:rPr>
                  <a:t>i</a:t>
                </a:r>
                <a:r>
                  <a:rPr lang="en-IN" i="1" baseline="-25000"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 </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a:t>
                </a:r>
                <a:r>
                  <a:rPr lang="en-IN" i="1"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t</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 = ( </a:t>
                </a:r>
                <a:r>
                  <a:rPr lang="en-IN" i="1" dirty="0" err="1">
                    <a:solidFill>
                      <a:srgbClr val="2E2E2E"/>
                    </a:solidFill>
                    <a:effectLst/>
                    <a:latin typeface="Calibri" panose="020F0502020204030204" pitchFamily="34" charset="0"/>
                    <a:ea typeface="Calibri" panose="020F0502020204030204" pitchFamily="34" charset="0"/>
                    <a:cs typeface="Calibri" panose="020F0502020204030204" pitchFamily="34" charset="0"/>
                  </a:rPr>
                  <a:t>x</a:t>
                </a:r>
                <a:r>
                  <a:rPr lang="en-IN" i="1" baseline="-25000" dirty="0" err="1">
                    <a:solidFill>
                      <a:srgbClr val="2E2E2E"/>
                    </a:solidFill>
                    <a:effectLst/>
                    <a:latin typeface="Calibri" panose="020F0502020204030204" pitchFamily="34" charset="0"/>
                    <a:ea typeface="Calibri" panose="020F0502020204030204" pitchFamily="34" charset="0"/>
                    <a:cs typeface="Calibri" panose="020F0502020204030204" pitchFamily="34" charset="0"/>
                  </a:rPr>
                  <a:t>t,i</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 − </a:t>
                </a:r>
                <a:r>
                  <a:rPr lang="en-IN" dirty="0" err="1">
                    <a:solidFill>
                      <a:srgbClr val="2E2E2E"/>
                    </a:solidFill>
                    <a:effectLst/>
                    <a:latin typeface="Calibri" panose="020F0502020204030204" pitchFamily="34" charset="0"/>
                    <a:ea typeface="Calibri" panose="020F0502020204030204" pitchFamily="34" charset="0"/>
                    <a:cs typeface="Calibri" panose="020F0502020204030204" pitchFamily="34" charset="0"/>
                  </a:rPr>
                  <a:t>ε</a:t>
                </a:r>
                <a:r>
                  <a:rPr lang="en-IN" i="1" baseline="-25000" dirty="0" err="1">
                    <a:solidFill>
                      <a:srgbClr val="2E2E2E"/>
                    </a:solidFill>
                    <a:effectLst/>
                    <a:latin typeface="Calibri" panose="020F0502020204030204" pitchFamily="34" charset="0"/>
                    <a:ea typeface="Calibri" panose="020F0502020204030204" pitchFamily="34" charset="0"/>
                    <a:cs typeface="Calibri" panose="020F0502020204030204" pitchFamily="34" charset="0"/>
                  </a:rPr>
                  <a:t>i</a:t>
                </a:r>
                <a:r>
                  <a:rPr lang="en-IN" i="1" baseline="-25000"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 </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a:t>
                </a:r>
                <a:r>
                  <a:rPr lang="en-IN" i="1"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t</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a:t>
                </a:r>
                <a:r>
                  <a:rPr lang="en-IN" dirty="0">
                    <a:effectLst/>
                    <a:latin typeface="Calibri" panose="020F0502020204030204" pitchFamily="34" charset="0"/>
                    <a:ea typeface="Calibri" panose="020F0502020204030204" pitchFamily="34" charset="0"/>
                    <a:cs typeface="Calibri" panose="020F0502020204030204" pitchFamily="34" charset="0"/>
                  </a:rPr>
                  <a:t>)              </a:t>
                </a:r>
                <a:endParaRPr lang="en-IN" i="1" dirty="0">
                  <a:solidFill>
                    <a:srgbClr val="2E2E2E"/>
                  </a:solidFill>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800"/>
                  </a:spcAft>
                  <a:tabLst>
                    <a:tab pos="457200" algn="l"/>
                    <a:tab pos="914400" algn="l"/>
                    <a:tab pos="1371600" algn="l"/>
                    <a:tab pos="1828800" algn="l"/>
                    <a:tab pos="2286000" algn="l"/>
                    <a:tab pos="2743200" algn="l"/>
                    <a:tab pos="3200400" algn="l"/>
                    <a:tab pos="3657600" algn="l"/>
                    <a:tab pos="5731510" algn="r"/>
                  </a:tabLst>
                </a:pPr>
                <a:r>
                  <a:rPr lang="en-IN" i="1" dirty="0" err="1">
                    <a:solidFill>
                      <a:srgbClr val="2E2E2E"/>
                    </a:solidFill>
                    <a:effectLst/>
                    <a:latin typeface="Calibri" panose="020F0502020204030204" pitchFamily="34" charset="0"/>
                    <a:ea typeface="Calibri" panose="020F0502020204030204" pitchFamily="34" charset="0"/>
                    <a:cs typeface="Calibri" panose="020F0502020204030204" pitchFamily="34" charset="0"/>
                  </a:rPr>
                  <a:t>Q</a:t>
                </a:r>
                <a:r>
                  <a:rPr lang="en-IN" i="1" baseline="-25000" dirty="0" err="1">
                    <a:solidFill>
                      <a:srgbClr val="2E2E2E"/>
                    </a:solidFill>
                    <a:effectLst/>
                    <a:latin typeface="Calibri" panose="020F0502020204030204" pitchFamily="34" charset="0"/>
                    <a:ea typeface="Calibri" panose="020F0502020204030204" pitchFamily="34" charset="0"/>
                    <a:cs typeface="Calibri" panose="020F0502020204030204" pitchFamily="34" charset="0"/>
                  </a:rPr>
                  <a:t>T,i</a:t>
                </a:r>
                <a:r>
                  <a:rPr lang="en-IN" i="1" baseline="-25000"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 </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a:t>
                </a:r>
                <a:r>
                  <a:rPr lang="en-IN" i="1"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t</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 the time-dependent quantile function, is calculated using the formulae:                                                                                 </a:t>
                </a:r>
                <a:endParaRPr lang="en-IN" dirty="0">
                  <a:effectLst/>
                  <a:latin typeface="Calibri" panose="020F0502020204030204" pitchFamily="34" charset="0"/>
                  <a:ea typeface="Calibri" panose="020F0502020204030204" pitchFamily="34" charset="0"/>
                  <a:cs typeface="Calibri" panose="020F0502020204030204" pitchFamily="34" charset="0"/>
                </a:endParaRPr>
              </a:p>
              <a:p>
                <a:r>
                  <a:rPr lang="en-IN" dirty="0">
                    <a:effectLst/>
                    <a:latin typeface="Calibri" panose="020F0502020204030204" pitchFamily="34" charset="0"/>
                    <a:ea typeface="Calibri" panose="020F0502020204030204" pitchFamily="34" charset="0"/>
                    <a:cs typeface="Calibri" panose="020F0502020204030204" pitchFamily="34" charset="0"/>
                  </a:rPr>
                  <a:t>                                              </a:t>
                </a:r>
                <a:r>
                  <a:rPr lang="en-IN" i="1" dirty="0" err="1">
                    <a:solidFill>
                      <a:srgbClr val="2E2E2E"/>
                    </a:solidFill>
                    <a:effectLst/>
                    <a:latin typeface="Calibri" panose="020F0502020204030204" pitchFamily="34" charset="0"/>
                    <a:ea typeface="Calibri" panose="020F0502020204030204" pitchFamily="34" charset="0"/>
                    <a:cs typeface="Calibri" panose="020F0502020204030204" pitchFamily="34" charset="0"/>
                  </a:rPr>
                  <a:t>Q</a:t>
                </a:r>
                <a:r>
                  <a:rPr lang="en-IN" i="1" baseline="-25000" dirty="0" err="1">
                    <a:solidFill>
                      <a:srgbClr val="2E2E2E"/>
                    </a:solidFill>
                    <a:effectLst/>
                    <a:latin typeface="Calibri" panose="020F0502020204030204" pitchFamily="34" charset="0"/>
                    <a:ea typeface="Calibri" panose="020F0502020204030204" pitchFamily="34" charset="0"/>
                    <a:cs typeface="Calibri" panose="020F0502020204030204" pitchFamily="34" charset="0"/>
                  </a:rPr>
                  <a:t>T,i</a:t>
                </a:r>
                <a:r>
                  <a:rPr lang="en-IN" i="1" baseline="-25000"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 </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a:t>
                </a:r>
                <a:r>
                  <a:rPr lang="en-IN" i="1"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t</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 = </a:t>
                </a:r>
                <a:r>
                  <a:rPr lang="en-IN" dirty="0">
                    <a:effectLst/>
                    <a:latin typeface="Calibri" panose="020F0502020204030204" pitchFamily="34" charset="0"/>
                    <a:ea typeface="Calibri" panose="020F0502020204030204" pitchFamily="34" charset="0"/>
                    <a:cs typeface="Calibri" panose="020F0502020204030204" pitchFamily="34" charset="0"/>
                  </a:rPr>
                  <a:t> </a:t>
                </a:r>
                <a:r>
                  <a:rPr lang="en-IN" dirty="0" err="1">
                    <a:solidFill>
                      <a:srgbClr val="2E2E2E"/>
                    </a:solidFill>
                    <a:effectLst/>
                    <a:latin typeface="Calibri" panose="020F0502020204030204" pitchFamily="34" charset="0"/>
                    <a:ea typeface="Calibri" panose="020F0502020204030204" pitchFamily="34" charset="0"/>
                    <a:cs typeface="Calibri" panose="020F0502020204030204" pitchFamily="34" charset="0"/>
                  </a:rPr>
                  <a:t>ε</a:t>
                </a:r>
                <a:r>
                  <a:rPr lang="en-IN" i="1" baseline="-25000" dirty="0" err="1">
                    <a:solidFill>
                      <a:srgbClr val="2E2E2E"/>
                    </a:solidFill>
                    <a:effectLst/>
                    <a:latin typeface="Calibri" panose="020F0502020204030204" pitchFamily="34" charset="0"/>
                    <a:ea typeface="Calibri" panose="020F0502020204030204" pitchFamily="34" charset="0"/>
                    <a:cs typeface="Calibri" panose="020F0502020204030204" pitchFamily="34" charset="0"/>
                  </a:rPr>
                  <a:t>i</a:t>
                </a:r>
                <a:r>
                  <a:rPr lang="en-IN" i="1" baseline="-25000"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 </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a:t>
                </a:r>
                <a:r>
                  <a:rPr lang="en-IN" i="1"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t</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a:t>
                </a:r>
                <a:r>
                  <a:rPr lang="en-IN" dirty="0">
                    <a:effectLst/>
                    <a:latin typeface="Calibri" panose="020F0502020204030204" pitchFamily="34" charset="0"/>
                    <a:ea typeface="Calibri" panose="020F0502020204030204" pitchFamily="34" charset="0"/>
                    <a:cs typeface="Calibri" panose="020F0502020204030204" pitchFamily="34" charset="0"/>
                  </a:rPr>
                  <a:t> +  </a:t>
                </a:r>
                <a:r>
                  <a:rPr lang="en-IN" dirty="0" err="1">
                    <a:effectLst/>
                    <a:latin typeface="Calibri" panose="020F0502020204030204" pitchFamily="34" charset="0"/>
                    <a:ea typeface="Calibri" panose="020F0502020204030204" pitchFamily="34" charset="0"/>
                    <a:cs typeface="Calibri" panose="020F0502020204030204" pitchFamily="34" charset="0"/>
                  </a:rPr>
                  <a:t>s</a:t>
                </a:r>
                <a:r>
                  <a:rPr lang="en-IN" baseline="-25000" dirty="0" err="1">
                    <a:effectLst/>
                    <a:latin typeface="Calibri" panose="020F0502020204030204" pitchFamily="34" charset="0"/>
                    <a:ea typeface="Calibri" panose="020F0502020204030204" pitchFamily="34" charset="0"/>
                    <a:cs typeface="Calibri" panose="020F0502020204030204" pitchFamily="34" charset="0"/>
                  </a:rPr>
                  <a:t>i</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 (</a:t>
                </a:r>
                <a:r>
                  <a:rPr lang="en-IN" i="1"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t</a:t>
                </a:r>
                <a:r>
                  <a:rPr lang="en-IN" dirty="0">
                    <a:solidFill>
                      <a:srgbClr val="2E2E2E"/>
                    </a:solidFill>
                    <a:effectLst/>
                    <a:latin typeface="Calibri" panose="020F0502020204030204" pitchFamily="34" charset="0"/>
                    <a:ea typeface="Calibri" panose="020F0502020204030204" pitchFamily="34" charset="0"/>
                    <a:cs typeface="Calibri" panose="020F0502020204030204" pitchFamily="34" charset="0"/>
                  </a:rPr>
                  <a:t>) . </a:t>
                </a:r>
                <a:r>
                  <a:rPr lang="en-IN" dirty="0" err="1">
                    <a:effectLst/>
                    <a:latin typeface="Calibri" panose="020F0502020204030204" pitchFamily="34" charset="0"/>
                    <a:ea typeface="Calibri" panose="020F0502020204030204" pitchFamily="34" charset="0"/>
                    <a:cs typeface="Calibri" panose="020F0502020204030204" pitchFamily="34" charset="0"/>
                  </a:rPr>
                  <a:t>q</a:t>
                </a:r>
                <a:r>
                  <a:rPr lang="en-IN" baseline="-25000" dirty="0" err="1">
                    <a:effectLst/>
                    <a:latin typeface="Calibri" panose="020F0502020204030204" pitchFamily="34" charset="0"/>
                    <a:ea typeface="Calibri" panose="020F0502020204030204" pitchFamily="34" charset="0"/>
                    <a:cs typeface="Calibri" panose="020F0502020204030204" pitchFamily="34" charset="0"/>
                  </a:rPr>
                  <a:t>T</a:t>
                </a:r>
                <a:r>
                  <a:rPr lang="en-IN" dirty="0">
                    <a:effectLst/>
                    <a:latin typeface="Calibri" panose="020F0502020204030204" pitchFamily="34" charset="0"/>
                    <a:ea typeface="Calibri" panose="020F0502020204030204" pitchFamily="34" charset="0"/>
                    <a:cs typeface="Calibri" panose="020F0502020204030204" pitchFamily="34" charset="0"/>
                  </a:rPr>
                  <a:t>                                      </a:t>
                </a:r>
              </a:p>
            </p:txBody>
          </p:sp>
        </mc:Choice>
        <mc:Fallback xmlns="">
          <p:sp>
            <p:nvSpPr>
              <p:cNvPr id="10" name="TextBox 9">
                <a:extLst>
                  <a:ext uri="{FF2B5EF4-FFF2-40B4-BE49-F238E27FC236}">
                    <a16:creationId xmlns:a16="http://schemas.microsoft.com/office/drawing/2014/main" id="{FE67ED32-4200-A48E-778B-E8DDC573E07E}"/>
                  </a:ext>
                </a:extLst>
              </p:cNvPr>
              <p:cNvSpPr txBox="1">
                <a:spLocks noRot="1" noChangeAspect="1" noMove="1" noResize="1" noEditPoints="1" noAdjustHandles="1" noChangeArrowheads="1" noChangeShapeType="1" noTextEdit="1"/>
              </p:cNvSpPr>
              <p:nvPr/>
            </p:nvSpPr>
            <p:spPr>
              <a:xfrm>
                <a:off x="3461655" y="2642560"/>
                <a:ext cx="8730345" cy="3050194"/>
              </a:xfrm>
              <a:prstGeom prst="rect">
                <a:avLst/>
              </a:prstGeom>
              <a:blipFill>
                <a:blip r:embed="rId3"/>
                <a:stretch>
                  <a:fillRect l="-628" r="-18436" b="-2196"/>
                </a:stretch>
              </a:blipFill>
            </p:spPr>
            <p:txBody>
              <a:bodyPr/>
              <a:lstStyle/>
              <a:p>
                <a:r>
                  <a:rPr lang="en-IN">
                    <a:noFill/>
                  </a:rPr>
                  <a:t> </a:t>
                </a:r>
              </a:p>
            </p:txBody>
          </p:sp>
        </mc:Fallback>
      </mc:AlternateContent>
      <p:sp>
        <p:nvSpPr>
          <p:cNvPr id="13" name="TextBox 12">
            <a:extLst>
              <a:ext uri="{FF2B5EF4-FFF2-40B4-BE49-F238E27FC236}">
                <a16:creationId xmlns:a16="http://schemas.microsoft.com/office/drawing/2014/main" id="{FA5CA3D4-FDE2-2492-37B5-E19BF525CD8E}"/>
              </a:ext>
            </a:extLst>
          </p:cNvPr>
          <p:cNvSpPr txBox="1"/>
          <p:nvPr/>
        </p:nvSpPr>
        <p:spPr>
          <a:xfrm>
            <a:off x="3461654" y="6017454"/>
            <a:ext cx="8535271" cy="369332"/>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rPr>
              <a:t>(</a:t>
            </a:r>
            <a:r>
              <a:rPr lang="en-IN" sz="1800" dirty="0" err="1">
                <a:effectLst/>
                <a:latin typeface="Times New Roman" panose="02020603050405020304" pitchFamily="18" charset="0"/>
                <a:ea typeface="Times New Roman" panose="02020603050405020304" pitchFamily="18" charset="0"/>
              </a:rPr>
              <a:t>q</a:t>
            </a:r>
            <a:r>
              <a:rPr lang="en-IN" sz="1800" baseline="-25000" dirty="0" err="1">
                <a:effectLst/>
                <a:latin typeface="Times New Roman" panose="02020603050405020304" pitchFamily="18" charset="0"/>
                <a:ea typeface="Times New Roman" panose="02020603050405020304" pitchFamily="18" charset="0"/>
              </a:rPr>
              <a:t>T</a:t>
            </a:r>
            <a:r>
              <a:rPr lang="en-IN" sz="1800" dirty="0">
                <a:effectLst/>
                <a:latin typeface="Times New Roman" panose="02020603050405020304" pitchFamily="18" charset="0"/>
                <a:ea typeface="Times New Roman" panose="02020603050405020304" pitchFamily="18" charset="0"/>
              </a:rPr>
              <a:t>) was calculated assuming the standardized data follow regional </a:t>
            </a:r>
            <a:r>
              <a:rPr lang="en-IN" sz="1800" b="1" dirty="0">
                <a:effectLst/>
                <a:latin typeface="Times New Roman" panose="02020603050405020304" pitchFamily="18" charset="0"/>
                <a:ea typeface="Times New Roman" panose="02020603050405020304" pitchFamily="18" charset="0"/>
              </a:rPr>
              <a:t>GEV</a:t>
            </a:r>
            <a:r>
              <a:rPr lang="en-IN" sz="1800" dirty="0">
                <a:effectLst/>
                <a:latin typeface="Times New Roman" panose="02020603050405020304" pitchFamily="18" charset="0"/>
                <a:ea typeface="Times New Roman" panose="02020603050405020304" pitchFamily="18" charset="0"/>
              </a:rPr>
              <a:t> distribution.</a:t>
            </a:r>
            <a:endParaRPr lang="en-IN" dirty="0"/>
          </a:p>
        </p:txBody>
      </p:sp>
    </p:spTree>
    <p:extLst>
      <p:ext uri="{BB962C8B-B14F-4D97-AF65-F5344CB8AC3E}">
        <p14:creationId xmlns:p14="http://schemas.microsoft.com/office/powerpoint/2010/main" val="1128581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602C9-9E03-927B-9947-7D136D58303C}"/>
              </a:ext>
            </a:extLst>
          </p:cNvPr>
          <p:cNvSpPr>
            <a:spLocks noGrp="1"/>
          </p:cNvSpPr>
          <p:nvPr>
            <p:ph type="title"/>
          </p:nvPr>
        </p:nvSpPr>
        <p:spPr>
          <a:xfrm>
            <a:off x="0" y="996950"/>
            <a:ext cx="3117953" cy="4946650"/>
          </a:xfrm>
        </p:spPr>
        <p:txBody>
          <a:bodyPr/>
          <a:lstStyle/>
          <a:p>
            <a:r>
              <a:rPr lang="en-US" sz="2800" dirty="0">
                <a:cs typeface="Calibri" panose="020F0502020204030204" pitchFamily="34" charset="0"/>
              </a:rPr>
              <a:t>Regional L-Moments &amp; GEV Distribution</a:t>
            </a:r>
            <a:br>
              <a:rPr lang="en-US" sz="2800" dirty="0">
                <a:cs typeface="Calibri" panose="020F0502020204030204" pitchFamily="34" charset="0"/>
              </a:rPr>
            </a:br>
            <a:endParaRPr lang="en-IN" dirty="0"/>
          </a:p>
        </p:txBody>
      </p:sp>
      <p:sp>
        <p:nvSpPr>
          <p:cNvPr id="5" name="Date Placeholder 4">
            <a:extLst>
              <a:ext uri="{FF2B5EF4-FFF2-40B4-BE49-F238E27FC236}">
                <a16:creationId xmlns:a16="http://schemas.microsoft.com/office/drawing/2014/main" id="{D9A74C29-E0E2-4D20-BAF2-6725B481313D}"/>
              </a:ext>
            </a:extLst>
          </p:cNvPr>
          <p:cNvSpPr>
            <a:spLocks noGrp="1"/>
          </p:cNvSpPr>
          <p:nvPr>
            <p:ph type="dt" sz="half" idx="10"/>
          </p:nvPr>
        </p:nvSpPr>
        <p:spPr/>
        <p:txBody>
          <a:bodyPr/>
          <a:lstStyle/>
          <a:p>
            <a:pPr>
              <a:defRPr/>
            </a:pPr>
            <a:r>
              <a:rPr lang="en-US" dirty="0">
                <a:solidFill>
                  <a:prstClr val="black"/>
                </a:solidFill>
              </a:rPr>
              <a:t>2023</a:t>
            </a:r>
          </a:p>
        </p:txBody>
      </p:sp>
      <p:sp>
        <p:nvSpPr>
          <p:cNvPr id="6" name="Slide Number Placeholder 5">
            <a:extLst>
              <a:ext uri="{FF2B5EF4-FFF2-40B4-BE49-F238E27FC236}">
                <a16:creationId xmlns:a16="http://schemas.microsoft.com/office/drawing/2014/main" id="{EB10C181-B723-0DFA-B7D1-2F26FE50CBA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21" name="TextBox 20">
            <a:extLst>
              <a:ext uri="{FF2B5EF4-FFF2-40B4-BE49-F238E27FC236}">
                <a16:creationId xmlns:a16="http://schemas.microsoft.com/office/drawing/2014/main" id="{052C1C4C-CA1F-CAD5-7368-68E6F1AE6B4E}"/>
              </a:ext>
            </a:extLst>
          </p:cNvPr>
          <p:cNvSpPr txBox="1"/>
          <p:nvPr/>
        </p:nvSpPr>
        <p:spPr>
          <a:xfrm>
            <a:off x="3287484" y="899049"/>
            <a:ext cx="8709443" cy="1200329"/>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Calibri" panose="020F0502020204030204" pitchFamily="34" charset="0"/>
              </a:rPr>
              <a:t>The regional </a:t>
            </a:r>
            <a:r>
              <a:rPr lang="en-IN" sz="1800" b="1" dirty="0">
                <a:effectLst/>
                <a:latin typeface="Calibri" panose="020F0502020204030204" pitchFamily="34" charset="0"/>
                <a:ea typeface="Calibri" panose="020F0502020204030204" pitchFamily="34" charset="0"/>
                <a:cs typeface="Calibri" panose="020F0502020204030204" pitchFamily="34" charset="0"/>
              </a:rPr>
              <a:t>GEV</a:t>
            </a:r>
            <a:r>
              <a:rPr lang="en-IN" sz="1800" dirty="0">
                <a:effectLst/>
                <a:latin typeface="Calibri" panose="020F0502020204030204" pitchFamily="34" charset="0"/>
                <a:ea typeface="Calibri" panose="020F0502020204030204" pitchFamily="34" charset="0"/>
                <a:cs typeface="Calibri" panose="020F0502020204030204" pitchFamily="34" charset="0"/>
              </a:rPr>
              <a:t> distribution is one of the most used distributions in </a:t>
            </a:r>
            <a:r>
              <a:rPr lang="en-IN" sz="1800" b="1" dirty="0">
                <a:effectLst/>
                <a:latin typeface="Calibri" panose="020F0502020204030204" pitchFamily="34" charset="0"/>
                <a:ea typeface="Calibri" panose="020F0502020204030204" pitchFamily="34" charset="0"/>
                <a:cs typeface="Calibri" panose="020F0502020204030204" pitchFamily="34" charset="0"/>
              </a:rPr>
              <a:t>RFA</a:t>
            </a:r>
            <a:r>
              <a:rPr lang="en-IN" sz="1800" dirty="0">
                <a:effectLst/>
                <a:latin typeface="Calibri" panose="020F0502020204030204" pitchFamily="34" charset="0"/>
                <a:ea typeface="Calibri" panose="020F0502020204030204" pitchFamily="34" charset="0"/>
                <a:cs typeface="Calibri" panose="020F0502020204030204" pitchFamily="34" charset="0"/>
              </a:rPr>
              <a:t> for extreme events. It may be described by three parameters: </a:t>
            </a:r>
            <a:r>
              <a:rPr lang="en-IN" sz="1800" b="1" dirty="0">
                <a:effectLst/>
                <a:latin typeface="Calibri" panose="020F0502020204030204" pitchFamily="34" charset="0"/>
                <a:ea typeface="Calibri" panose="020F0502020204030204" pitchFamily="34" charset="0"/>
                <a:cs typeface="Calibri" panose="020F0502020204030204" pitchFamily="34" charset="0"/>
              </a:rPr>
              <a:t>location (ξ), scale (α), and shape (k).  </a:t>
            </a:r>
            <a:r>
              <a:rPr lang="en-IN" sz="1800" dirty="0">
                <a:effectLst/>
                <a:latin typeface="Calibri" panose="020F0502020204030204" pitchFamily="34" charset="0"/>
                <a:ea typeface="Calibri" panose="020F0502020204030204" pitchFamily="34" charset="0"/>
                <a:cs typeface="Calibri" panose="020F0502020204030204" pitchFamily="34" charset="0"/>
              </a:rPr>
              <a:t>Equations for calculating the parameters are:</a:t>
            </a:r>
          </a:p>
          <a:p>
            <a:endParaRPr lang="en-IN" dirty="0">
              <a:latin typeface="Calibri" panose="020F0502020204030204" pitchFamily="34" charset="0"/>
              <a:ea typeface="Calibri" panose="020F0502020204030204" pitchFamily="34" charset="0"/>
              <a:cs typeface="Calibri" panose="020F0502020204030204" pitchFamily="34" charset="0"/>
            </a:endParaRPr>
          </a:p>
        </p:txBody>
      </p:sp>
      <p:pic>
        <p:nvPicPr>
          <p:cNvPr id="22" name="Picture 21" descr="A picture containing font, text, typography, calligraphy&#10;&#10;Description automatically generated">
            <a:extLst>
              <a:ext uri="{FF2B5EF4-FFF2-40B4-BE49-F238E27FC236}">
                <a16:creationId xmlns:a16="http://schemas.microsoft.com/office/drawing/2014/main" id="{11E770BB-A1AA-9D9B-DFBA-6781BAD7E6A2}"/>
              </a:ext>
            </a:extLst>
          </p:cNvPr>
          <p:cNvPicPr>
            <a:picLocks noChangeAspect="1"/>
          </p:cNvPicPr>
          <p:nvPr/>
        </p:nvPicPr>
        <p:blipFill>
          <a:blip r:embed="rId3"/>
          <a:stretch>
            <a:fillRect/>
          </a:stretch>
        </p:blipFill>
        <p:spPr>
          <a:xfrm>
            <a:off x="4267651" y="1845331"/>
            <a:ext cx="2344963" cy="558653"/>
          </a:xfrm>
          <a:prstGeom prst="rect">
            <a:avLst/>
          </a:prstGeom>
        </p:spPr>
      </p:pic>
      <p:pic>
        <p:nvPicPr>
          <p:cNvPr id="23" name="Picture 22">
            <a:extLst>
              <a:ext uri="{FF2B5EF4-FFF2-40B4-BE49-F238E27FC236}">
                <a16:creationId xmlns:a16="http://schemas.microsoft.com/office/drawing/2014/main" id="{7F3949F6-BE49-8403-2E4B-B963B2DBAA8B}"/>
              </a:ext>
            </a:extLst>
          </p:cNvPr>
          <p:cNvPicPr>
            <a:picLocks noChangeAspect="1"/>
          </p:cNvPicPr>
          <p:nvPr/>
        </p:nvPicPr>
        <p:blipFill>
          <a:blip r:embed="rId4"/>
          <a:stretch>
            <a:fillRect/>
          </a:stretch>
        </p:blipFill>
        <p:spPr>
          <a:xfrm>
            <a:off x="7762312" y="1818297"/>
            <a:ext cx="2344964" cy="395200"/>
          </a:xfrm>
          <a:prstGeom prst="rect">
            <a:avLst/>
          </a:prstGeom>
        </p:spPr>
      </p:pic>
      <p:pic>
        <p:nvPicPr>
          <p:cNvPr id="24" name="Picture 23" descr="A picture containing font, typography, text, white&#10;&#10;Description automatically generated">
            <a:extLst>
              <a:ext uri="{FF2B5EF4-FFF2-40B4-BE49-F238E27FC236}">
                <a16:creationId xmlns:a16="http://schemas.microsoft.com/office/drawing/2014/main" id="{43C9D14B-4572-D4EF-57D1-01150D300B98}"/>
              </a:ext>
            </a:extLst>
          </p:cNvPr>
          <p:cNvPicPr>
            <a:picLocks noChangeAspect="1"/>
          </p:cNvPicPr>
          <p:nvPr/>
        </p:nvPicPr>
        <p:blipFill rotWithShape="1">
          <a:blip r:embed="rId5"/>
          <a:srcRect r="7797" b="10876"/>
          <a:stretch/>
        </p:blipFill>
        <p:spPr bwMode="auto">
          <a:xfrm>
            <a:off x="4114988" y="2487007"/>
            <a:ext cx="2650288" cy="558653"/>
          </a:xfrm>
          <a:prstGeom prst="rect">
            <a:avLst/>
          </a:prstGeom>
          <a:ln>
            <a:noFill/>
          </a:ln>
          <a:extLst>
            <a:ext uri="{53640926-AAD7-44D8-BBD7-CCE9431645EC}">
              <a14:shadowObscured xmlns:a14="http://schemas.microsoft.com/office/drawing/2010/main"/>
            </a:ext>
          </a:extLst>
        </p:spPr>
      </p:pic>
      <p:pic>
        <p:nvPicPr>
          <p:cNvPr id="25" name="Picture 24" descr="A picture containing font, text, typography, white&#10;&#10;Description automatically generated">
            <a:extLst>
              <a:ext uri="{FF2B5EF4-FFF2-40B4-BE49-F238E27FC236}">
                <a16:creationId xmlns:a16="http://schemas.microsoft.com/office/drawing/2014/main" id="{C1619C78-26E9-DF92-C53E-A70FCBC17594}"/>
              </a:ext>
            </a:extLst>
          </p:cNvPr>
          <p:cNvPicPr>
            <a:picLocks noChangeAspect="1"/>
          </p:cNvPicPr>
          <p:nvPr/>
        </p:nvPicPr>
        <p:blipFill>
          <a:blip r:embed="rId6"/>
          <a:stretch>
            <a:fillRect/>
          </a:stretch>
        </p:blipFill>
        <p:spPr>
          <a:xfrm>
            <a:off x="7642205" y="2581264"/>
            <a:ext cx="2650288" cy="558653"/>
          </a:xfrm>
          <a:prstGeom prst="rect">
            <a:avLst/>
          </a:prstGeom>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AF174EE-6FDD-F272-C1E7-4D1130E1AAEC}"/>
                  </a:ext>
                </a:extLst>
              </p:cNvPr>
              <p:cNvSpPr txBox="1"/>
              <p:nvPr/>
            </p:nvSpPr>
            <p:spPr>
              <a:xfrm>
                <a:off x="3287484" y="3234175"/>
                <a:ext cx="8851147" cy="1984839"/>
              </a:xfrm>
              <a:prstGeom prst="rect">
                <a:avLst/>
              </a:prstGeom>
              <a:noFill/>
            </p:spPr>
            <p:txBody>
              <a:bodyPr wrap="square">
                <a:spAutoFit/>
              </a:bodyPr>
              <a:lstStyle/>
              <a:p>
                <a:pPr>
                  <a:lnSpc>
                    <a:spcPct val="150000"/>
                  </a:lnSpc>
                  <a:spcAft>
                    <a:spcPts val="800"/>
                  </a:spcAft>
                </a:pPr>
                <a:r>
                  <a:rPr lang="en-IN" sz="1800" dirty="0">
                    <a:effectLst/>
                    <a:latin typeface="Times New Roman" panose="02020603050405020304" pitchFamily="18" charset="0"/>
                    <a:ea typeface="Times New Roman" panose="02020603050405020304" pitchFamily="18" charset="0"/>
                    <a:cs typeface="Vrinda" panose="020B0502040204020203" pitchFamily="34" charset="0"/>
                  </a:rPr>
                  <a:t>Here,</a:t>
                </a:r>
                <a:r>
                  <a:rPr lang="en-IN" sz="1800" i="1" dirty="0">
                    <a:effectLst/>
                    <a:latin typeface="Cambria Math" panose="020405030504060302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𝑙</m:t>
                        </m:r>
                      </m:e>
                      <m:sub>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𝑅</m:t>
                        </m:r>
                      </m:sup>
                    </m:sSubSup>
                  </m:oMath>
                </a14:m>
                <a:r>
                  <a:rPr lang="en-IN" sz="1800" dirty="0">
                    <a:effectLst/>
                    <a:latin typeface="Times New Roman" panose="02020603050405020304" pitchFamily="18" charset="0"/>
                    <a:ea typeface="Times New Roman" panose="02020603050405020304" pitchFamily="18" charset="0"/>
                    <a:cs typeface="Vrinda" panose="020B0502040204020203" pitchFamily="34" charset="0"/>
                  </a:rPr>
                  <a:t>  , </a:t>
                </a:r>
                <a14:m>
                  <m:oMath xmlns:m="http://schemas.openxmlformats.org/officeDocument/2006/math">
                    <m:sSubSup>
                      <m:sSubSup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𝑙</m:t>
                        </m:r>
                      </m:e>
                      <m:sub>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2</m:t>
                        </m:r>
                      </m:sub>
                      <m:sup>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𝑅</m:t>
                        </m:r>
                      </m:sup>
                    </m:sSubSup>
                  </m:oMath>
                </a14:m>
                <a:r>
                  <a:rPr lang="en-IN" sz="1800" dirty="0">
                    <a:effectLst/>
                    <a:latin typeface="Times New Roman" panose="02020603050405020304" pitchFamily="18" charset="0"/>
                    <a:ea typeface="Times New Roman" panose="02020603050405020304" pitchFamily="18" charset="0"/>
                    <a:cs typeface="Vrinda" panose="020B0502040204020203" pitchFamily="34" charset="0"/>
                  </a:rPr>
                  <a:t> and </a:t>
                </a:r>
                <a14:m>
                  <m:oMath xmlns:m="http://schemas.openxmlformats.org/officeDocument/2006/math">
                    <m:sSubSup>
                      <m:sSubSupPr>
                        <m:ctrlPr>
                          <a:rPr lang="en-IN" sz="1800" i="1">
                            <a:effectLst/>
                            <a:latin typeface="Cambria Math" panose="02040503050406030204" pitchFamily="18" charset="0"/>
                            <a:ea typeface="Times New Roman" panose="02020603050405020304" pitchFamily="18" charset="0"/>
                            <a:cs typeface="Times New Roman" panose="02020603050405020304" pitchFamily="18" charset="0"/>
                          </a:rPr>
                        </m:ctrlPr>
                      </m:sSubSup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3</m:t>
                        </m:r>
                      </m:sub>
                      <m:sup>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𝑅</m:t>
                        </m:r>
                      </m:sup>
                    </m:sSubSup>
                  </m:oMath>
                </a14:m>
                <a:r>
                  <a:rPr lang="en-IN" sz="1800" dirty="0">
                    <a:effectLst/>
                    <a:latin typeface="Times New Roman" panose="02020603050405020304" pitchFamily="18" charset="0"/>
                    <a:ea typeface="Times New Roman" panose="02020603050405020304" pitchFamily="18" charset="0"/>
                    <a:cs typeface="Vrinda" panose="020B0502040204020203" pitchFamily="34" charset="0"/>
                  </a:rPr>
                  <a:t> represent the regional average of the first </a:t>
                </a:r>
                <a:r>
                  <a:rPr lang="en-IN" sz="1800" i="1" dirty="0">
                    <a:effectLst/>
                    <a:latin typeface="Times New Roman" panose="02020603050405020304" pitchFamily="18" charset="0"/>
                    <a:ea typeface="Times New Roman" panose="02020603050405020304" pitchFamily="18" charset="0"/>
                    <a:cs typeface="Vrinda" panose="020B0502040204020203" pitchFamily="34" charset="0"/>
                  </a:rPr>
                  <a:t>L</a:t>
                </a:r>
                <a:r>
                  <a:rPr lang="en-IN" sz="1800" dirty="0">
                    <a:effectLst/>
                    <a:latin typeface="Times New Roman" panose="02020603050405020304" pitchFamily="18" charset="0"/>
                    <a:ea typeface="Times New Roman" panose="02020603050405020304" pitchFamily="18" charset="0"/>
                    <a:cs typeface="Vrinda" panose="020B0502040204020203" pitchFamily="34" charset="0"/>
                  </a:rPr>
                  <a:t>-moment, second </a:t>
                </a:r>
                <a:r>
                  <a:rPr lang="en-IN" sz="1800" i="1" dirty="0">
                    <a:effectLst/>
                    <a:latin typeface="Times New Roman" panose="02020603050405020304" pitchFamily="18" charset="0"/>
                    <a:ea typeface="Times New Roman" panose="02020603050405020304" pitchFamily="18" charset="0"/>
                    <a:cs typeface="Vrinda" panose="020B0502040204020203" pitchFamily="34" charset="0"/>
                  </a:rPr>
                  <a:t>L</a:t>
                </a:r>
                <a:r>
                  <a:rPr lang="en-IN" sz="1800" dirty="0">
                    <a:effectLst/>
                    <a:latin typeface="Times New Roman" panose="02020603050405020304" pitchFamily="18" charset="0"/>
                    <a:ea typeface="Times New Roman" panose="02020603050405020304" pitchFamily="18" charset="0"/>
                    <a:cs typeface="Vrinda" panose="020B0502040204020203" pitchFamily="34" charset="0"/>
                  </a:rPr>
                  <a:t>-moment and </a:t>
                </a:r>
                <a:r>
                  <a:rPr lang="en-IN" sz="1800" i="1" dirty="0">
                    <a:effectLst/>
                    <a:latin typeface="Times New Roman" panose="02020603050405020304" pitchFamily="18" charset="0"/>
                    <a:ea typeface="Times New Roman" panose="02020603050405020304" pitchFamily="18" charset="0"/>
                    <a:cs typeface="Vrinda" panose="020B0502040204020203" pitchFamily="34" charset="0"/>
                  </a:rPr>
                  <a:t>L</a:t>
                </a:r>
                <a:r>
                  <a:rPr lang="en-IN" sz="1800" dirty="0">
                    <a:effectLst/>
                    <a:latin typeface="Times New Roman" panose="02020603050405020304" pitchFamily="18" charset="0"/>
                    <a:ea typeface="Times New Roman" panose="02020603050405020304" pitchFamily="18" charset="0"/>
                    <a:cs typeface="Vrinda" panose="020B0502040204020203" pitchFamily="34" charset="0"/>
                  </a:rPr>
                  <a:t>-skew. The regional average has been calculated using the formulae:</a:t>
                </a:r>
              </a:p>
              <a:p>
                <a:pPr>
                  <a:lnSpc>
                    <a:spcPct val="150000"/>
                  </a:lnSpc>
                  <a:spcAft>
                    <a:spcPts val="800"/>
                  </a:spcAft>
                </a:pPr>
                <a14:m>
                  <m:oMathPara xmlns:m="http://schemas.openxmlformats.org/officeDocument/2006/math">
                    <m:oMathParaPr>
                      <m:jc m:val="centerGroup"/>
                    </m:oMathParaPr>
                    <m:oMath xmlns:m="http://schemas.openxmlformats.org/officeDocument/2006/math">
                      <m:sSubSup>
                        <m:sSubSupPr>
                          <m:ctrlPr>
                            <a:rPr lang="en-IN" sz="1800" i="1" smtClean="0">
                              <a:effectLst/>
                              <a:latin typeface="Cambria Math" panose="02040503050406030204" pitchFamily="18" charset="0"/>
                              <a:cs typeface="Times New Roman" panose="02020603050405020304" pitchFamily="18" charset="0"/>
                            </a:rPr>
                          </m:ctrlPr>
                        </m:sSubSup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𝑙</m:t>
                          </m:r>
                        </m:e>
                        <m:sub>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𝑅</m:t>
                          </m:r>
                        </m:sup>
                      </m:sSubSup>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 </m:t>
                      </m:r>
                      <m:f>
                        <m:fPr>
                          <m:type m:val="skw"/>
                          <m:ctrlPr>
                            <a:rPr lang="en-IN" sz="1800" i="1">
                              <a:effectLst/>
                              <a:latin typeface="Cambria Math" panose="02040503050406030204" pitchFamily="18" charset="0"/>
                              <a:cs typeface="Times New Roman" panose="02020603050405020304" pitchFamily="18" charset="0"/>
                            </a:rPr>
                          </m:ctrlPr>
                        </m:fPr>
                        <m:num>
                          <m:nary>
                            <m:naryPr>
                              <m:chr m:val="∑"/>
                              <m:limLoc m:val="undOvr"/>
                              <m:grow m:val="on"/>
                              <m:ctrlPr>
                                <a:rPr lang="en-IN" sz="1800" i="1">
                                  <a:effectLst/>
                                  <a:latin typeface="Cambria Math" panose="02040503050406030204" pitchFamily="18" charset="0"/>
                                  <a:cs typeface="Times New Roman" panose="02020603050405020304" pitchFamily="18" charset="0"/>
                                </a:rPr>
                              </m:ctrlPr>
                            </m:naryPr>
                            <m:sub>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𝑁</m:t>
                              </m:r>
                            </m:sup>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e>
                          </m:nary>
                          <m:sSub>
                            <m:sSubPr>
                              <m:ctrlPr>
                                <a:rPr lang="en-IN" sz="1800" i="1">
                                  <a:effectLst/>
                                  <a:latin typeface="Cambria Math" panose="02040503050406030204" pitchFamily="18" charset="0"/>
                                  <a:cs typeface="Times New Roman" panose="02020603050405020304" pitchFamily="18" charset="0"/>
                                </a:rPr>
                              </m:ctrlPr>
                            </m:sSub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sSub>
                            <m:sSubPr>
                              <m:ctrlPr>
                                <a:rPr lang="en-IN" sz="1800" i="1">
                                  <a:effectLst/>
                                  <a:latin typeface="Cambria Math" panose="02040503050406030204" pitchFamily="18" charset="0"/>
                                  <a:cs typeface="Times New Roman" panose="02020603050405020304" pitchFamily="18" charset="0"/>
                                </a:rPr>
                              </m:ctrlPr>
                            </m:sSub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𝑙</m:t>
                              </m:r>
                            </m:e>
                            <m:sub>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num>
                        <m:den>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nary>
                            <m:naryPr>
                              <m:chr m:val="∑"/>
                              <m:limLoc m:val="undOvr"/>
                              <m:grow m:val="on"/>
                              <m:ctrlPr>
                                <a:rPr lang="en-IN" sz="1800" i="1">
                                  <a:effectLst/>
                                  <a:latin typeface="Cambria Math" panose="02040503050406030204" pitchFamily="18" charset="0"/>
                                  <a:cs typeface="Times New Roman" panose="02020603050405020304" pitchFamily="18" charset="0"/>
                                </a:rPr>
                              </m:ctrlPr>
                            </m:naryPr>
                            <m:sub>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𝑁</m:t>
                              </m:r>
                            </m:sup>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 </m:t>
                              </m:r>
                            </m:e>
                          </m:nary>
                          <m:sSub>
                            <m:sSubPr>
                              <m:ctrlPr>
                                <a:rPr lang="en-IN" sz="1800" i="1">
                                  <a:effectLst/>
                                  <a:latin typeface="Cambria Math" panose="02040503050406030204" pitchFamily="18" charset="0"/>
                                  <a:cs typeface="Times New Roman" panose="02020603050405020304" pitchFamily="18" charset="0"/>
                                </a:rPr>
                              </m:ctrlPr>
                            </m:sSubPr>
                            <m:e>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𝑛</m:t>
                              </m:r>
                            </m:e>
                            <m:sub>
                              <m:r>
                                <a:rPr lang="en-IN" sz="18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den>
                      </m:f>
                      <m:r>
                        <a:rPr lang="en-IN" sz="1800" b="0" i="1" smtClean="0">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en-IN" i="1">
                              <a:latin typeface="Cambria Math" panose="02040503050406030204" pitchFamily="18" charset="0"/>
                            </a:rPr>
                          </m:ctrlPr>
                        </m:sSubSupPr>
                        <m:e>
                          <m:r>
                            <a:rPr lang="en-IN" i="1">
                              <a:latin typeface="Cambria Math" panose="02040503050406030204" pitchFamily="18" charset="0"/>
                            </a:rPr>
                            <m:t>𝑙</m:t>
                          </m:r>
                        </m:e>
                        <m:sub>
                          <m:r>
                            <a:rPr lang="en-IN" i="1">
                              <a:latin typeface="Cambria Math" panose="02040503050406030204" pitchFamily="18" charset="0"/>
                            </a:rPr>
                            <m:t>2</m:t>
                          </m:r>
                        </m:sub>
                        <m:sup>
                          <m:r>
                            <a:rPr lang="en-IN" i="1">
                              <a:latin typeface="Cambria Math" panose="02040503050406030204" pitchFamily="18" charset="0"/>
                            </a:rPr>
                            <m:t>𝑅</m:t>
                          </m:r>
                        </m:sup>
                      </m:sSubSup>
                      <m:r>
                        <a:rPr lang="en-IN" i="1">
                          <a:latin typeface="Cambria Math" panose="02040503050406030204" pitchFamily="18" charset="0"/>
                        </a:rPr>
                        <m:t> = </m:t>
                      </m:r>
                      <m:f>
                        <m:fPr>
                          <m:type m:val="skw"/>
                          <m:ctrlPr>
                            <a:rPr lang="en-IN" i="1">
                              <a:latin typeface="Cambria Math" panose="02040503050406030204" pitchFamily="18" charset="0"/>
                            </a:rPr>
                          </m:ctrlPr>
                        </m:fPr>
                        <m:num>
                          <m:nary>
                            <m:naryPr>
                              <m:chr m:val="∑"/>
                              <m:limLoc m:val="undOvr"/>
                              <m:grow m:val="on"/>
                              <m:ctrlPr>
                                <a:rPr lang="en-IN" i="1">
                                  <a:latin typeface="Cambria Math" panose="02040503050406030204" pitchFamily="18" charset="0"/>
                                </a:rPr>
                              </m:ctrlPr>
                            </m:naryPr>
                            <m:sub>
                              <m: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𝑁</m:t>
                              </m:r>
                            </m:sup>
                            <m:e>
                              <m:r>
                                <a:rPr lang="en-IN" i="1">
                                  <a:latin typeface="Cambria Math" panose="02040503050406030204" pitchFamily="18" charset="0"/>
                                </a:rPr>
                                <m:t> </m:t>
                              </m:r>
                            </m:e>
                          </m:nary>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𝑖</m:t>
                              </m:r>
                            </m:sub>
                          </m:sSub>
                          <m:sSub>
                            <m:sSubPr>
                              <m:ctrlPr>
                                <a:rPr lang="en-IN" i="1">
                                  <a:latin typeface="Cambria Math" panose="02040503050406030204" pitchFamily="18" charset="0"/>
                                </a:rPr>
                              </m:ctrlPr>
                            </m:sSubPr>
                            <m:e>
                              <m:r>
                                <a:rPr lang="en-IN" i="1">
                                  <a:latin typeface="Cambria Math" panose="02040503050406030204" pitchFamily="18" charset="0"/>
                                </a:rPr>
                                <m:t>𝑙</m:t>
                              </m:r>
                            </m:e>
                            <m:sub>
                              <m:r>
                                <a:rPr lang="en-IN" i="1">
                                  <a:latin typeface="Cambria Math" panose="02040503050406030204" pitchFamily="18" charset="0"/>
                                </a:rPr>
                                <m:t>2</m:t>
                              </m:r>
                            </m:sub>
                          </m:sSub>
                        </m:num>
                        <m:den>
                          <m:r>
                            <a:rPr lang="en-IN" i="1">
                              <a:latin typeface="Cambria Math" panose="02040503050406030204" pitchFamily="18" charset="0"/>
                            </a:rPr>
                            <m:t> </m:t>
                          </m:r>
                          <m:nary>
                            <m:naryPr>
                              <m:chr m:val="∑"/>
                              <m:limLoc m:val="undOvr"/>
                              <m:grow m:val="on"/>
                              <m:ctrlPr>
                                <a:rPr lang="en-IN" i="1">
                                  <a:latin typeface="Cambria Math" panose="02040503050406030204" pitchFamily="18" charset="0"/>
                                </a:rPr>
                              </m:ctrlPr>
                            </m:naryPr>
                            <m:sub>
                              <m: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𝑁</m:t>
                              </m:r>
                            </m:sup>
                            <m:e>
                              <m:r>
                                <a:rPr lang="en-IN" i="1">
                                  <a:latin typeface="Cambria Math" panose="02040503050406030204" pitchFamily="18" charset="0"/>
                                </a:rPr>
                                <m:t> </m:t>
                              </m:r>
                            </m:e>
                          </m:nary>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𝑖</m:t>
                              </m:r>
                            </m:sub>
                          </m:sSub>
                        </m:den>
                      </m:f>
                      <m:r>
                        <a:rPr lang="en-IN" b="0" i="1" smtClean="0">
                          <a:latin typeface="Cambria Math" panose="02040503050406030204" pitchFamily="18" charset="0"/>
                        </a:rPr>
                        <m:t>,  </m:t>
                      </m:r>
                      <m:sSubSup>
                        <m:sSubSupPr>
                          <m:ctrlPr>
                            <a:rPr lang="en-IN" i="1">
                              <a:latin typeface="Cambria Math" panose="02040503050406030204" pitchFamily="18" charset="0"/>
                            </a:rPr>
                          </m:ctrlPr>
                        </m:sSubSupPr>
                        <m:e>
                          <m:r>
                            <a:rPr lang="en-IN" i="1">
                              <a:latin typeface="Cambria Math" panose="02040503050406030204" pitchFamily="18" charset="0"/>
                            </a:rPr>
                            <m:t>𝑡</m:t>
                          </m:r>
                        </m:e>
                        <m:sub>
                          <m:r>
                            <a:rPr lang="en-IN" i="1">
                              <a:latin typeface="Cambria Math" panose="02040503050406030204" pitchFamily="18" charset="0"/>
                            </a:rPr>
                            <m:t>3</m:t>
                          </m:r>
                        </m:sub>
                        <m:sup>
                          <m:r>
                            <a:rPr lang="en-IN" i="1">
                              <a:latin typeface="Cambria Math" panose="02040503050406030204" pitchFamily="18" charset="0"/>
                            </a:rPr>
                            <m:t>𝑅</m:t>
                          </m:r>
                        </m:sup>
                      </m:sSubSup>
                      <m:r>
                        <a:rPr lang="en-IN" i="1">
                          <a:latin typeface="Cambria Math" panose="02040503050406030204" pitchFamily="18" charset="0"/>
                        </a:rPr>
                        <m:t> = </m:t>
                      </m:r>
                      <m:f>
                        <m:fPr>
                          <m:type m:val="skw"/>
                          <m:ctrlPr>
                            <a:rPr lang="en-IN" i="1">
                              <a:latin typeface="Cambria Math" panose="02040503050406030204" pitchFamily="18" charset="0"/>
                            </a:rPr>
                          </m:ctrlPr>
                        </m:fPr>
                        <m:num>
                          <m:nary>
                            <m:naryPr>
                              <m:chr m:val="∑"/>
                              <m:limLoc m:val="undOvr"/>
                              <m:grow m:val="on"/>
                              <m:ctrlPr>
                                <a:rPr lang="en-IN" i="1">
                                  <a:latin typeface="Cambria Math" panose="02040503050406030204" pitchFamily="18" charset="0"/>
                                </a:rPr>
                              </m:ctrlPr>
                            </m:naryPr>
                            <m:sub>
                              <m: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𝑁</m:t>
                              </m:r>
                            </m:sup>
                            <m:e>
                              <m:r>
                                <a:rPr lang="en-IN" i="1">
                                  <a:latin typeface="Cambria Math" panose="02040503050406030204" pitchFamily="18" charset="0"/>
                                </a:rPr>
                                <m:t> </m:t>
                              </m:r>
                            </m:e>
                          </m:nary>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𝑖</m:t>
                              </m:r>
                            </m:sub>
                          </m:sSub>
                          <m:sSub>
                            <m:sSubPr>
                              <m:ctrlPr>
                                <a:rPr lang="en-IN" i="1">
                                  <a:latin typeface="Cambria Math" panose="02040503050406030204" pitchFamily="18" charset="0"/>
                                </a:rPr>
                              </m:ctrlPr>
                            </m:sSubPr>
                            <m:e>
                              <m:r>
                                <a:rPr lang="en-IN" i="1">
                                  <a:latin typeface="Cambria Math" panose="02040503050406030204" pitchFamily="18" charset="0"/>
                                </a:rPr>
                                <m:t>𝑡</m:t>
                              </m:r>
                            </m:e>
                            <m:sub>
                              <m:r>
                                <a:rPr lang="en-IN" i="1">
                                  <a:latin typeface="Cambria Math" panose="02040503050406030204" pitchFamily="18" charset="0"/>
                                </a:rPr>
                                <m:t>3</m:t>
                              </m:r>
                            </m:sub>
                          </m:sSub>
                        </m:num>
                        <m:den>
                          <m:r>
                            <a:rPr lang="en-IN" i="1">
                              <a:latin typeface="Cambria Math" panose="02040503050406030204" pitchFamily="18" charset="0"/>
                            </a:rPr>
                            <m:t> </m:t>
                          </m:r>
                          <m:nary>
                            <m:naryPr>
                              <m:chr m:val="∑"/>
                              <m:limLoc m:val="undOvr"/>
                              <m:grow m:val="on"/>
                              <m:ctrlPr>
                                <a:rPr lang="en-IN" i="1">
                                  <a:latin typeface="Cambria Math" panose="02040503050406030204" pitchFamily="18" charset="0"/>
                                </a:rPr>
                              </m:ctrlPr>
                            </m:naryPr>
                            <m:sub>
                              <m: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𝑁</m:t>
                              </m:r>
                            </m:sup>
                            <m:e>
                              <m:r>
                                <a:rPr lang="en-IN" i="1">
                                  <a:latin typeface="Cambria Math" panose="02040503050406030204" pitchFamily="18" charset="0"/>
                                </a:rPr>
                                <m:t> </m:t>
                              </m:r>
                            </m:e>
                          </m:nary>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𝑖</m:t>
                              </m:r>
                            </m:sub>
                          </m:sSub>
                        </m:den>
                      </m:f>
                    </m:oMath>
                  </m:oMathPara>
                </a14:m>
                <a:endParaRPr lang="en-IN" sz="1400" dirty="0">
                  <a:effectLst/>
                  <a:latin typeface="Calibri" panose="020F0502020204030204" pitchFamily="34" charset="0"/>
                  <a:ea typeface="Times New Roman" panose="02020603050405020304" pitchFamily="18" charset="0"/>
                  <a:cs typeface="Vrinda" panose="020B0502040204020203" pitchFamily="34" charset="0"/>
                </a:endParaRPr>
              </a:p>
            </p:txBody>
          </p:sp>
        </mc:Choice>
        <mc:Fallback xmlns="">
          <p:sp>
            <p:nvSpPr>
              <p:cNvPr id="27" name="TextBox 26">
                <a:extLst>
                  <a:ext uri="{FF2B5EF4-FFF2-40B4-BE49-F238E27FC236}">
                    <a16:creationId xmlns:a16="http://schemas.microsoft.com/office/drawing/2014/main" id="{3AF174EE-6FDD-F272-C1E7-4D1130E1AAEC}"/>
                  </a:ext>
                </a:extLst>
              </p:cNvPr>
              <p:cNvSpPr txBox="1">
                <a:spLocks noRot="1" noChangeAspect="1" noMove="1" noResize="1" noEditPoints="1" noAdjustHandles="1" noChangeArrowheads="1" noChangeShapeType="1" noTextEdit="1"/>
              </p:cNvSpPr>
              <p:nvPr/>
            </p:nvSpPr>
            <p:spPr>
              <a:xfrm>
                <a:off x="3287484" y="3234175"/>
                <a:ext cx="8851147" cy="1984839"/>
              </a:xfrm>
              <a:prstGeom prst="rect">
                <a:avLst/>
              </a:prstGeom>
              <a:blipFill>
                <a:blip r:embed="rId7"/>
                <a:stretch>
                  <a:fillRect l="-55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9BE9C36-A438-523E-BB9D-2E65AABF48A3}"/>
                  </a:ext>
                </a:extLst>
              </p:cNvPr>
              <p:cNvSpPr txBox="1"/>
              <p:nvPr/>
            </p:nvSpPr>
            <p:spPr>
              <a:xfrm>
                <a:off x="3287483" y="5141043"/>
                <a:ext cx="8709443" cy="1290738"/>
              </a:xfrm>
              <a:prstGeom prst="rect">
                <a:avLst/>
              </a:prstGeom>
              <a:noFill/>
            </p:spPr>
            <p:txBody>
              <a:bodyPr wrap="square">
                <a:spAutoFit/>
              </a:bodyPr>
              <a:lstStyle/>
              <a:p>
                <a:r>
                  <a:rPr lang="en-AU" dirty="0">
                    <a:latin typeface="Calibri" panose="020F0502020204030204" pitchFamily="34" charset="0"/>
                    <a:ea typeface="Calibri" panose="020F0502020204030204" pitchFamily="34" charset="0"/>
                    <a:cs typeface="Calibri" panose="020F0502020204030204" pitchFamily="34" charset="0"/>
                  </a:rPr>
                  <a:t>Regional quantile estimate </a:t>
                </a:r>
                <a:r>
                  <a:rPr lang="en-AU" dirty="0" err="1">
                    <a:latin typeface="Calibri" panose="020F0502020204030204" pitchFamily="34" charset="0"/>
                    <a:ea typeface="Calibri" panose="020F0502020204030204" pitchFamily="34" charset="0"/>
                    <a:cs typeface="Calibri" panose="020F0502020204030204" pitchFamily="34" charset="0"/>
                  </a:rPr>
                  <a:t>qT</a:t>
                </a:r>
                <a:r>
                  <a:rPr lang="en-AU" dirty="0">
                    <a:latin typeface="Calibri" panose="020F0502020204030204" pitchFamily="34" charset="0"/>
                    <a:ea typeface="Calibri" panose="020F0502020204030204" pitchFamily="34" charset="0"/>
                    <a:cs typeface="Calibri" panose="020F0502020204030204" pitchFamily="34" charset="0"/>
                  </a:rPr>
                  <a:t>  corresponding to T-year return period or non-exceedance probability F  (=1 - 1/T) is estimated as,</a:t>
                </a:r>
                <a:endParaRPr lang="en-IN" dirty="0">
                  <a:latin typeface="Calibri" panose="020F0502020204030204" pitchFamily="34" charset="0"/>
                  <a:ea typeface="Calibri" panose="020F0502020204030204" pitchFamily="34" charset="0"/>
                  <a:cs typeface="Calibri" panose="020F0502020204030204" pitchFamily="34" charset="0"/>
                </a:endParaRPr>
              </a:p>
              <a:p>
                <a14:m>
                  <m:oMath xmlns:m="http://schemas.openxmlformats.org/officeDocument/2006/math">
                    <m:sSub>
                      <m:sSubPr>
                        <m:ctrlPr>
                          <a:rPr lang="en-IN" sz="1800" i="1">
                            <a:effectLst/>
                            <a:latin typeface="Cambria Math" panose="02040503050406030204" pitchFamily="18" charset="0"/>
                            <a:ea typeface="Times New Roman" panose="02020603050405020304" pitchFamily="18" charset="0"/>
                          </a:rPr>
                        </m:ctrlPr>
                      </m:sSubPr>
                      <m:e>
                        <m:r>
                          <m:rPr>
                            <m:sty m:val="p"/>
                          </m:rPr>
                          <a:rPr lang="en-AU" sz="1800">
                            <a:effectLst/>
                            <a:latin typeface="Cambria Math" panose="02040503050406030204" pitchFamily="18" charset="0"/>
                            <a:ea typeface="Times New Roman" panose="02020603050405020304" pitchFamily="18" charset="0"/>
                          </a:rPr>
                          <m:t>q</m:t>
                        </m:r>
                      </m:e>
                      <m:sub>
                        <m:r>
                          <a:rPr lang="en-AU" sz="1800" i="1">
                            <a:effectLst/>
                            <a:latin typeface="Cambria Math" panose="02040503050406030204" pitchFamily="18" charset="0"/>
                            <a:ea typeface="Times New Roman" panose="02020603050405020304" pitchFamily="18" charset="0"/>
                          </a:rPr>
                          <m:t>𝑇</m:t>
                        </m:r>
                      </m:sub>
                    </m:sSub>
                    <m:r>
                      <a:rPr lang="en-AU" sz="1800">
                        <a:effectLst/>
                        <a:latin typeface="Cambria Math" panose="02040503050406030204" pitchFamily="18" charset="0"/>
                        <a:ea typeface="Times New Roman" panose="02020603050405020304" pitchFamily="18" charset="0"/>
                      </a:rPr>
                      <m:t>={</m:t>
                    </m:r>
                    <m:r>
                      <m:rPr>
                        <m:sty m:val="p"/>
                      </m:rPr>
                      <a:rPr lang="en-AU" sz="1800">
                        <a:effectLst/>
                        <a:latin typeface="Cambria Math" panose="02040503050406030204" pitchFamily="18" charset="0"/>
                        <a:ea typeface="Times New Roman" panose="02020603050405020304" pitchFamily="18" charset="0"/>
                      </a:rPr>
                      <m:t>ξ</m:t>
                    </m:r>
                    <m:r>
                      <a:rPr lang="en-AU" sz="1800">
                        <a:effectLst/>
                        <a:latin typeface="Cambria Math" panose="02040503050406030204" pitchFamily="18" charset="0"/>
                        <a:ea typeface="Times New Roman" panose="02020603050405020304" pitchFamily="18" charset="0"/>
                      </a:rPr>
                      <m:t>+ </m:t>
                    </m:r>
                    <m:f>
                      <m:fPr>
                        <m:ctrlPr>
                          <a:rPr lang="en-IN" sz="1800" i="1">
                            <a:effectLst/>
                            <a:latin typeface="Cambria Math" panose="02040503050406030204" pitchFamily="18" charset="0"/>
                            <a:ea typeface="Times New Roman" panose="02020603050405020304" pitchFamily="18" charset="0"/>
                          </a:rPr>
                        </m:ctrlPr>
                      </m:fPr>
                      <m:num>
                        <m:r>
                          <m:rPr>
                            <m:sty m:val="p"/>
                          </m:rPr>
                          <a:rPr lang="en-AU" sz="1800">
                            <a:effectLst/>
                            <a:latin typeface="Cambria Math" panose="02040503050406030204" pitchFamily="18" charset="0"/>
                            <a:ea typeface="Times New Roman" panose="02020603050405020304" pitchFamily="18" charset="0"/>
                          </a:rPr>
                          <m:t>α</m:t>
                        </m:r>
                      </m:num>
                      <m:den>
                        <m:r>
                          <m:rPr>
                            <m:sty m:val="p"/>
                          </m:rPr>
                          <a:rPr lang="en-AU" sz="1800">
                            <a:effectLst/>
                            <a:latin typeface="Cambria Math" panose="02040503050406030204" pitchFamily="18" charset="0"/>
                            <a:ea typeface="Times New Roman" panose="02020603050405020304" pitchFamily="18" charset="0"/>
                          </a:rPr>
                          <m:t>k</m:t>
                        </m:r>
                      </m:den>
                    </m:f>
                    <m:r>
                      <a:rPr lang="en-AU" sz="1800" i="1">
                        <a:effectLst/>
                        <a:latin typeface="Cambria Math" panose="02040503050406030204" pitchFamily="18" charset="0"/>
                        <a:ea typeface="Times New Roman" panose="02020603050405020304" pitchFamily="18" charset="0"/>
                      </a:rPr>
                      <m:t>[1−</m:t>
                    </m:r>
                    <m:sSup>
                      <m:sSupPr>
                        <m:ctrlPr>
                          <a:rPr lang="en-IN" sz="1800" i="1">
                            <a:effectLst/>
                            <a:latin typeface="Cambria Math" panose="02040503050406030204" pitchFamily="18" charset="0"/>
                            <a:ea typeface="Times New Roman" panose="02020603050405020304" pitchFamily="18" charset="0"/>
                          </a:rPr>
                        </m:ctrlPr>
                      </m:sSupPr>
                      <m:e>
                        <m:r>
                          <a:rPr lang="en-AU" sz="1800" i="1">
                            <a:effectLst/>
                            <a:latin typeface="Cambria Math" panose="02040503050406030204" pitchFamily="18" charset="0"/>
                            <a:ea typeface="Times New Roman" panose="02020603050405020304" pitchFamily="18" charset="0"/>
                          </a:rPr>
                          <m:t>(−</m:t>
                        </m:r>
                        <m:func>
                          <m:funcPr>
                            <m:ctrlPr>
                              <a:rPr lang="en-IN" sz="1800" i="1">
                                <a:effectLst/>
                                <a:latin typeface="Cambria Math" panose="02040503050406030204" pitchFamily="18" charset="0"/>
                                <a:ea typeface="Times New Roman" panose="02020603050405020304" pitchFamily="18" charset="0"/>
                              </a:rPr>
                            </m:ctrlPr>
                          </m:funcPr>
                          <m:fName>
                            <m:r>
                              <m:rPr>
                                <m:sty m:val="p"/>
                              </m:rPr>
                              <a:rPr lang="en-AU" sz="1800">
                                <a:effectLst/>
                                <a:latin typeface="Cambria Math" panose="02040503050406030204" pitchFamily="18" charset="0"/>
                                <a:ea typeface="Times New Roman" panose="02020603050405020304" pitchFamily="18" charset="0"/>
                              </a:rPr>
                              <m:t>ln</m:t>
                            </m:r>
                          </m:fName>
                          <m:e>
                            <m:r>
                              <a:rPr lang="en-AU" sz="1800" i="1">
                                <a:effectLst/>
                                <a:latin typeface="Cambria Math" panose="02040503050406030204" pitchFamily="18" charset="0"/>
                                <a:ea typeface="Times New Roman" panose="02020603050405020304" pitchFamily="18" charset="0"/>
                              </a:rPr>
                              <m:t>𝐹</m:t>
                            </m:r>
                            <m:r>
                              <a:rPr lang="en-AU" sz="1800" i="1">
                                <a:effectLst/>
                                <a:latin typeface="Cambria Math" panose="02040503050406030204" pitchFamily="18" charset="0"/>
                                <a:ea typeface="Times New Roman" panose="02020603050405020304" pitchFamily="18" charset="0"/>
                              </a:rPr>
                              <m:t>)</m:t>
                            </m:r>
                          </m:e>
                        </m:func>
                      </m:e>
                      <m:sup>
                        <m:r>
                          <a:rPr lang="en-AU" sz="1800" i="1">
                            <a:effectLst/>
                            <a:latin typeface="Cambria Math" panose="02040503050406030204" pitchFamily="18" charset="0"/>
                            <a:ea typeface="Times New Roman" panose="02020603050405020304" pitchFamily="18" charset="0"/>
                          </a:rPr>
                          <m:t>𝑘</m:t>
                        </m:r>
                      </m:sup>
                    </m:sSup>
                    <m:r>
                      <a:rPr lang="en-AU" sz="1800" i="1">
                        <a:effectLst/>
                        <a:latin typeface="Cambria Math" panose="02040503050406030204" pitchFamily="18" charset="0"/>
                        <a:ea typeface="Times New Roman" panose="02020603050405020304" pitchFamily="18" charset="0"/>
                      </a:rPr>
                      <m:t>],  </m:t>
                    </m:r>
                    <m:r>
                      <a:rPr lang="en-AU" sz="1800" i="1">
                        <a:effectLst/>
                        <a:latin typeface="Cambria Math" panose="02040503050406030204" pitchFamily="18" charset="0"/>
                        <a:ea typeface="Times New Roman" panose="02020603050405020304" pitchFamily="18" charset="0"/>
                      </a:rPr>
                      <m:t>𝑖𝑓</m:t>
                    </m:r>
                    <m:r>
                      <a:rPr lang="en-AU" sz="1800" i="1">
                        <a:effectLst/>
                        <a:latin typeface="Cambria Math" panose="02040503050406030204" pitchFamily="18" charset="0"/>
                        <a:ea typeface="Times New Roman" panose="02020603050405020304" pitchFamily="18" charset="0"/>
                      </a:rPr>
                      <m:t> </m:t>
                    </m:r>
                    <m:r>
                      <a:rPr lang="en-AU" sz="1800" i="1">
                        <a:effectLst/>
                        <a:latin typeface="Cambria Math" panose="02040503050406030204" pitchFamily="18" charset="0"/>
                        <a:ea typeface="Times New Roman" panose="02020603050405020304" pitchFamily="18" charset="0"/>
                      </a:rPr>
                      <m:t>𝑘</m:t>
                    </m:r>
                    <m:r>
                      <a:rPr lang="en-AU" sz="1800" i="1">
                        <a:effectLst/>
                        <a:latin typeface="Cambria Math" panose="02040503050406030204" pitchFamily="18" charset="0"/>
                        <a:ea typeface="Times New Roman" panose="02020603050405020304" pitchFamily="18" charset="0"/>
                      </a:rPr>
                      <m:t> ≠ 0</m:t>
                    </m:r>
                  </m:oMath>
                </a14:m>
                <a:r>
                  <a:rPr lang="en-AU" sz="1800"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14:m>
                  <m:oMath xmlns:m="http://schemas.openxmlformats.org/officeDocument/2006/math">
                    <m:sSub>
                      <m:sSubPr>
                        <m:ctrlPr>
                          <a:rPr lang="en-IN" sz="1800" i="1">
                            <a:effectLst/>
                            <a:latin typeface="Cambria Math" panose="02040503050406030204" pitchFamily="18" charset="0"/>
                          </a:rPr>
                        </m:ctrlPr>
                      </m:sSubPr>
                      <m:e>
                        <m:r>
                          <m:rPr>
                            <m:sty m:val="p"/>
                          </m:rPr>
                          <a:rPr lang="en-AU" sz="1800">
                            <a:effectLst/>
                            <a:latin typeface="Cambria Math" panose="02040503050406030204" pitchFamily="18" charset="0"/>
                            <a:ea typeface="Times New Roman" panose="02020603050405020304" pitchFamily="18" charset="0"/>
                            <a:cs typeface="Times New Roman" panose="02020603050405020304" pitchFamily="18" charset="0"/>
                          </a:rPr>
                          <m:t>q</m:t>
                        </m:r>
                      </m:e>
                      <m:sub>
                        <m:r>
                          <a:rPr lang="en-AU" sz="1800" i="1">
                            <a:effectLst/>
                            <a:latin typeface="Cambria Math" panose="02040503050406030204" pitchFamily="18" charset="0"/>
                            <a:ea typeface="Times New Roman" panose="02020603050405020304" pitchFamily="18" charset="0"/>
                            <a:cs typeface="Times New Roman" panose="02020603050405020304" pitchFamily="18" charset="0"/>
                          </a:rPr>
                          <m:t>𝑇</m:t>
                        </m:r>
                      </m:sub>
                    </m:sSub>
                    <m:r>
                      <a:rPr lang="en-AU" sz="180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AU" sz="1800">
                        <a:effectLst/>
                        <a:latin typeface="Cambria Math" panose="02040503050406030204" pitchFamily="18" charset="0"/>
                        <a:ea typeface="Times New Roman" panose="02020603050405020304" pitchFamily="18" charset="0"/>
                        <a:cs typeface="Times New Roman" panose="02020603050405020304" pitchFamily="18" charset="0"/>
                      </a:rPr>
                      <m:t>ξ</m:t>
                    </m:r>
                    <m:r>
                      <a:rPr lang="en-AU"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AU" sz="180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AU" sz="1800">
                        <a:effectLst/>
                        <a:latin typeface="Cambria Math" panose="02040503050406030204" pitchFamily="18" charset="0"/>
                        <a:ea typeface="Times New Roman" panose="02020603050405020304" pitchFamily="18" charset="0"/>
                        <a:cs typeface="Times New Roman" panose="02020603050405020304" pitchFamily="18" charset="0"/>
                      </a:rPr>
                      <m:t>α</m:t>
                    </m:r>
                    <m:r>
                      <a:rPr lang="en-AU" sz="1800" i="1">
                        <a:effectLst/>
                        <a:latin typeface="Cambria Math" panose="02040503050406030204" pitchFamily="18" charset="0"/>
                        <a:ea typeface="Times New Roman" panose="02020603050405020304" pitchFamily="18" charset="0"/>
                        <a:cs typeface="Times New Roman" panose="02020603050405020304" pitchFamily="18" charset="0"/>
                      </a:rPr>
                      <m:t>[1−(−</m:t>
                    </m:r>
                    <m:func>
                      <m:funcPr>
                        <m:ctrlPr>
                          <a:rPr lang="en-IN" sz="1800" i="1">
                            <a:effectLst/>
                            <a:latin typeface="Cambria Math" panose="02040503050406030204" pitchFamily="18" charset="0"/>
                          </a:rPr>
                        </m:ctrlPr>
                      </m:funcPr>
                      <m:fName>
                        <m:r>
                          <m:rPr>
                            <m:sty m:val="p"/>
                          </m:rPr>
                          <a:rPr lang="en-AU" sz="1800">
                            <a:effectLst/>
                            <a:latin typeface="Cambria Math" panose="02040503050406030204" pitchFamily="18" charset="0"/>
                            <a:ea typeface="Times New Roman" panose="02020603050405020304" pitchFamily="18" charset="0"/>
                            <a:cs typeface="Times New Roman" panose="02020603050405020304" pitchFamily="18" charset="0"/>
                          </a:rPr>
                          <m:t>ln</m:t>
                        </m:r>
                      </m:fName>
                      <m:e>
                        <m:r>
                          <a:rPr lang="en-AU" sz="1800" i="1">
                            <a:effectLst/>
                            <a:latin typeface="Cambria Math" panose="02040503050406030204" pitchFamily="18" charset="0"/>
                            <a:ea typeface="Times New Roman" panose="02020603050405020304" pitchFamily="18" charset="0"/>
                            <a:cs typeface="Times New Roman" panose="02020603050405020304" pitchFamily="18" charset="0"/>
                          </a:rPr>
                          <m:t>𝐹</m:t>
                        </m:r>
                        <m:r>
                          <a:rPr lang="en-AU" sz="1800" i="1">
                            <a:effectLst/>
                            <a:latin typeface="Cambria Math" panose="02040503050406030204" pitchFamily="18" charset="0"/>
                            <a:ea typeface="Times New Roman" panose="02020603050405020304" pitchFamily="18" charset="0"/>
                            <a:cs typeface="Times New Roman" panose="02020603050405020304" pitchFamily="18" charset="0"/>
                          </a:rPr>
                          <m:t>)</m:t>
                        </m:r>
                      </m:e>
                    </m:func>
                    <m:r>
                      <a:rPr lang="en-AU"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AU" sz="1800" i="1">
                        <a:effectLst/>
                        <a:latin typeface="Cambria Math" panose="02040503050406030204" pitchFamily="18" charset="0"/>
                        <a:ea typeface="Times New Roman" panose="02020603050405020304" pitchFamily="18" charset="0"/>
                        <a:cs typeface="Times New Roman" panose="02020603050405020304" pitchFamily="18" charset="0"/>
                      </a:rPr>
                      <m:t>𝑖𝑓</m:t>
                    </m:r>
                    <m:r>
                      <a:rPr lang="en-AU"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AU" sz="1800" i="1">
                        <a:effectLst/>
                        <a:latin typeface="Cambria Math" panose="02040503050406030204" pitchFamily="18" charset="0"/>
                        <a:ea typeface="Times New Roman" panose="02020603050405020304" pitchFamily="18" charset="0"/>
                        <a:cs typeface="Times New Roman" panose="02020603050405020304" pitchFamily="18" charset="0"/>
                      </a:rPr>
                      <m:t>𝑘</m:t>
                    </m:r>
                    <m:r>
                      <a:rPr lang="en-AU" sz="1800" i="1">
                        <a:effectLst/>
                        <a:latin typeface="Cambria Math" panose="02040503050406030204" pitchFamily="18" charset="0"/>
                        <a:ea typeface="Times New Roman" panose="02020603050405020304" pitchFamily="18" charset="0"/>
                        <a:cs typeface="Times New Roman" panose="02020603050405020304" pitchFamily="18" charset="0"/>
                      </a:rPr>
                      <m:t> = 0</m:t>
                    </m:r>
                  </m:oMath>
                </a14:m>
                <a:r>
                  <a:rPr lang="en-AU" sz="1800" dirty="0">
                    <a:effectLst/>
                    <a:latin typeface="Times New Roman" panose="02020603050405020304" pitchFamily="18" charset="0"/>
                    <a:ea typeface="Times New Roman" panose="02020603050405020304" pitchFamily="18" charset="0"/>
                  </a:rPr>
                  <a:t> </a:t>
                </a:r>
                <a:endParaRPr lang="en-IN" sz="1400" dirty="0">
                  <a:effectLst/>
                  <a:latin typeface="Calibri" panose="020F0502020204030204" pitchFamily="34" charset="0"/>
                  <a:ea typeface="Times New Roman" panose="02020603050405020304" pitchFamily="18" charset="0"/>
                  <a:cs typeface="Vrinda" panose="020B0502040204020203" pitchFamily="34" charset="0"/>
                </a:endParaRPr>
              </a:p>
            </p:txBody>
          </p:sp>
        </mc:Choice>
        <mc:Fallback xmlns="">
          <p:sp>
            <p:nvSpPr>
              <p:cNvPr id="29" name="TextBox 28">
                <a:extLst>
                  <a:ext uri="{FF2B5EF4-FFF2-40B4-BE49-F238E27FC236}">
                    <a16:creationId xmlns:a16="http://schemas.microsoft.com/office/drawing/2014/main" id="{29BE9C36-A438-523E-BB9D-2E65AABF48A3}"/>
                  </a:ext>
                </a:extLst>
              </p:cNvPr>
              <p:cNvSpPr txBox="1">
                <a:spLocks noRot="1" noChangeAspect="1" noMove="1" noResize="1" noEditPoints="1" noAdjustHandles="1" noChangeArrowheads="1" noChangeShapeType="1" noTextEdit="1"/>
              </p:cNvSpPr>
              <p:nvPr/>
            </p:nvSpPr>
            <p:spPr>
              <a:xfrm>
                <a:off x="3287483" y="5141043"/>
                <a:ext cx="8709443" cy="1290738"/>
              </a:xfrm>
              <a:prstGeom prst="rect">
                <a:avLst/>
              </a:prstGeom>
              <a:blipFill>
                <a:blip r:embed="rId8"/>
                <a:stretch>
                  <a:fillRect l="-560" t="-2358" b="-3774"/>
                </a:stretch>
              </a:blipFill>
            </p:spPr>
            <p:txBody>
              <a:bodyPr/>
              <a:lstStyle/>
              <a:p>
                <a:r>
                  <a:rPr lang="en-IN">
                    <a:noFill/>
                  </a:rPr>
                  <a:t> </a:t>
                </a:r>
              </a:p>
            </p:txBody>
          </p:sp>
        </mc:Fallback>
      </mc:AlternateContent>
    </p:spTree>
    <p:extLst>
      <p:ext uri="{BB962C8B-B14F-4D97-AF65-F5344CB8AC3E}">
        <p14:creationId xmlns:p14="http://schemas.microsoft.com/office/powerpoint/2010/main" val="3629454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p:txBody>
          <a:bodyPr>
            <a:normAutofit/>
          </a:bodyPr>
          <a:lstStyle/>
          <a:p>
            <a:r>
              <a:rPr lang="en-US" sz="3200" dirty="0"/>
              <a:t>methodology</a:t>
            </a:r>
          </a:p>
        </p:txBody>
      </p:sp>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p:txBody>
          <a:bodyPr/>
          <a:lstStyle/>
          <a:p>
            <a:pPr lvl="0"/>
            <a:r>
              <a:rPr lang="en-US" noProof="0" dirty="0"/>
              <a:t>Presentation title</a:t>
            </a:r>
          </a:p>
        </p:txBody>
      </p:sp>
      <p:pic>
        <p:nvPicPr>
          <p:cNvPr id="18" name="Picture Placeholder 17">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p:pic>
      <p:pic>
        <p:nvPicPr>
          <p:cNvPr id="22" name="Picture Placeholder 21">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rotWithShape="1">
          <a:blip r:embed="rId5"/>
          <a:srcRect l="3940" t="4234" r="3940" b="5886"/>
          <a:stretch/>
        </p:blipFill>
        <p:spPr>
          <a:xfrm>
            <a:off x="7086598" y="4526064"/>
            <a:ext cx="5105402" cy="2331936"/>
          </a:xfrm>
        </p:spPr>
      </p:pic>
      <p:sp>
        <p:nvSpPr>
          <p:cNvPr id="2" name="Date Placeholder 1">
            <a:extLst>
              <a:ext uri="{FF2B5EF4-FFF2-40B4-BE49-F238E27FC236}">
                <a16:creationId xmlns:a16="http://schemas.microsoft.com/office/drawing/2014/main" id="{B8D2C1D6-521E-4B36-BBF3-F3613BE0A718}"/>
              </a:ext>
            </a:extLst>
          </p:cNvPr>
          <p:cNvSpPr>
            <a:spLocks noGrp="1"/>
          </p:cNvSpPr>
          <p:nvPr>
            <p:ph type="dt" sz="half" idx="10"/>
          </p:nvPr>
        </p:nvSpPr>
        <p:spPr/>
        <p:txBody>
          <a:bodyPr/>
          <a:lstStyle/>
          <a:p>
            <a:r>
              <a:rPr lang="en-US" dirty="0"/>
              <a:t>2023</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p:txBody>
          <a:bodyPr/>
          <a:lstStyle/>
          <a:p>
            <a:pPr lvl="0"/>
            <a:fld id="{2722F022-211C-4882-844C-086FEA6806AA}" type="slidenum">
              <a:rPr lang="en-US" noProof="0" smtClean="0"/>
              <a:pPr lvl="0"/>
              <a:t>14</a:t>
            </a:fld>
            <a:endParaRPr lang="en-US" noProof="0" dirty="0"/>
          </a:p>
        </p:txBody>
      </p:sp>
      <p:pic>
        <p:nvPicPr>
          <p:cNvPr id="16" name="Picture Placeholder 15" descr="A picture containing sky, outdoor, grass, mountain&#10;&#10;Description automatically generated">
            <a:extLst>
              <a:ext uri="{FF2B5EF4-FFF2-40B4-BE49-F238E27FC236}">
                <a16:creationId xmlns:a16="http://schemas.microsoft.com/office/drawing/2014/main" id="{D8CC7AF5-AA55-990B-7C3E-EFD08F64E2AB}"/>
              </a:ext>
            </a:extLst>
          </p:cNvPr>
          <p:cNvPicPr>
            <a:picLocks noGrp="1" noChangeAspect="1"/>
          </p:cNvPicPr>
          <p:nvPr>
            <p:ph type="pic" sz="quarter" idx="14"/>
          </p:nvPr>
        </p:nvPicPr>
        <p:blipFill rotWithShape="1">
          <a:blip r:embed="rId6"/>
          <a:srcRect t="15745" b="35061"/>
          <a:stretch/>
        </p:blipFill>
        <p:spPr>
          <a:xfrm>
            <a:off x="0" y="4533900"/>
            <a:ext cx="7086598" cy="2324100"/>
          </a:xfrm>
        </p:spPr>
      </p:pic>
    </p:spTree>
    <p:extLst>
      <p:ext uri="{BB962C8B-B14F-4D97-AF65-F5344CB8AC3E}">
        <p14:creationId xmlns:p14="http://schemas.microsoft.com/office/powerpoint/2010/main" val="1501575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DB4404-8F51-67FF-CEDE-D67C0ACFF12D}"/>
              </a:ext>
            </a:extLst>
          </p:cNvPr>
          <p:cNvPicPr>
            <a:picLocks noChangeAspect="1"/>
          </p:cNvPicPr>
          <p:nvPr/>
        </p:nvPicPr>
        <p:blipFill>
          <a:blip r:embed="rId3">
            <a:alphaModFix/>
          </a:blip>
          <a:stretch>
            <a:fillRect/>
          </a:stretch>
        </p:blipFill>
        <p:spPr>
          <a:xfrm>
            <a:off x="0" y="1167064"/>
            <a:ext cx="12192000" cy="5690936"/>
          </a:xfrm>
          <a:prstGeom prst="rect">
            <a:avLst/>
          </a:prstGeom>
        </p:spPr>
      </p:pic>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646113" y="194783"/>
            <a:ext cx="10377487" cy="760892"/>
          </a:xfrm>
        </p:spPr>
        <p:txBody>
          <a:bodyPr>
            <a:normAutofit/>
          </a:bodyPr>
          <a:lstStyle/>
          <a:p>
            <a:r>
              <a:rPr lang="en-US" sz="3200" dirty="0">
                <a:latin typeface="Calibri" panose="020F0502020204030204" pitchFamily="34" charset="0"/>
                <a:cs typeface="Calibri" panose="020F0502020204030204" pitchFamily="34" charset="0"/>
              </a:rPr>
              <a:t>PROCESS MAP (Spatial &amp; temporal analysis)</a:t>
            </a:r>
          </a:p>
        </p:txBody>
      </p:sp>
      <p:graphicFrame>
        <p:nvGraphicFramePr>
          <p:cNvPr id="20" name="Content Placeholder 3">
            <a:extLst>
              <a:ext uri="{FF2B5EF4-FFF2-40B4-BE49-F238E27FC236}">
                <a16:creationId xmlns:a16="http://schemas.microsoft.com/office/drawing/2014/main" id="{76386ECC-44D1-4D37-AF78-36503EACC84D}"/>
              </a:ext>
              <a:ext uri="{C183D7F6-B498-43B3-948B-1728B52AA6E4}">
                <adec:decorative xmlns:adec="http://schemas.microsoft.com/office/drawing/2017/decorative" val="1"/>
              </a:ext>
            </a:extLst>
          </p:cNvPr>
          <p:cNvGraphicFramePr>
            <a:graphicFrameLocks noGrp="1"/>
          </p:cNvGraphicFramePr>
          <p:nvPr>
            <p:ph sz="quarter" idx="14"/>
            <p:extLst>
              <p:ext uri="{D42A27DB-BD31-4B8C-83A1-F6EECF244321}">
                <p14:modId xmlns:p14="http://schemas.microsoft.com/office/powerpoint/2010/main" val="2153947538"/>
              </p:ext>
            </p:extLst>
          </p:nvPr>
        </p:nvGraphicFramePr>
        <p:xfrm>
          <a:off x="646112" y="1125814"/>
          <a:ext cx="10899775" cy="56909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p:txBody>
          <a:bodyPr/>
          <a:lstStyle/>
          <a:p>
            <a:pPr lvl="0"/>
            <a:r>
              <a:rPr lang="en-US" noProof="0" dirty="0">
                <a:solidFill>
                  <a:schemeClr val="tx1">
                    <a:lumMod val="95000"/>
                    <a:lumOff val="5000"/>
                  </a:schemeClr>
                </a:solidFill>
                <a:latin typeface="Times New Roman" panose="02020603050405020304" pitchFamily="18" charset="0"/>
                <a:cs typeface="Times New Roman" panose="02020603050405020304" pitchFamily="18" charset="0"/>
              </a:rPr>
              <a:t>2023</a:t>
            </a: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p:txBody>
          <a:bodyPr/>
          <a:lstStyle/>
          <a:p>
            <a:pPr lvl="0"/>
            <a:fld id="{06B786C7-B8F9-4072-AAAA-17258464D730}" type="slidenum">
              <a:rPr lang="en-US" noProof="0" smtClean="0">
                <a:solidFill>
                  <a:schemeClr val="tx1">
                    <a:lumMod val="95000"/>
                    <a:lumOff val="5000"/>
                  </a:schemeClr>
                </a:solidFill>
                <a:latin typeface="Times New Roman" panose="02020603050405020304" pitchFamily="18" charset="0"/>
                <a:cs typeface="Times New Roman" panose="02020603050405020304" pitchFamily="18" charset="0"/>
              </a:rPr>
              <a:pPr lvl="0"/>
              <a:t>15</a:t>
            </a:fld>
            <a:endParaRPr lang="en-US" noProof="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3145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DB4404-8F51-67FF-CEDE-D67C0ACFF12D}"/>
              </a:ext>
            </a:extLst>
          </p:cNvPr>
          <p:cNvPicPr>
            <a:picLocks noChangeAspect="1"/>
          </p:cNvPicPr>
          <p:nvPr/>
        </p:nvPicPr>
        <p:blipFill>
          <a:blip r:embed="rId3">
            <a:alphaModFix/>
          </a:blip>
          <a:stretch>
            <a:fillRect/>
          </a:stretch>
        </p:blipFill>
        <p:spPr>
          <a:xfrm>
            <a:off x="0" y="1210606"/>
            <a:ext cx="12192000" cy="5690936"/>
          </a:xfrm>
          <a:prstGeom prst="rect">
            <a:avLst/>
          </a:prstGeom>
        </p:spPr>
      </p:pic>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646113" y="194783"/>
            <a:ext cx="10377487" cy="760892"/>
          </a:xfrm>
        </p:spPr>
        <p:txBody>
          <a:bodyPr>
            <a:normAutofit/>
          </a:bodyPr>
          <a:lstStyle/>
          <a:p>
            <a:r>
              <a:rPr lang="en-US" sz="3200" dirty="0">
                <a:latin typeface="Calibri" panose="020F0502020204030204" pitchFamily="34" charset="0"/>
                <a:cs typeface="Calibri" panose="020F0502020204030204" pitchFamily="34" charset="0"/>
              </a:rPr>
              <a:t>PROCESS MAP (Temporal analysis)</a:t>
            </a:r>
          </a:p>
        </p:txBody>
      </p:sp>
      <p:graphicFrame>
        <p:nvGraphicFramePr>
          <p:cNvPr id="20" name="Content Placeholder 3">
            <a:extLst>
              <a:ext uri="{FF2B5EF4-FFF2-40B4-BE49-F238E27FC236}">
                <a16:creationId xmlns:a16="http://schemas.microsoft.com/office/drawing/2014/main" id="{76386ECC-44D1-4D37-AF78-36503EACC84D}"/>
              </a:ext>
              <a:ext uri="{C183D7F6-B498-43B3-948B-1728B52AA6E4}">
                <adec:decorative xmlns:adec="http://schemas.microsoft.com/office/drawing/2017/decorative" val="1"/>
              </a:ext>
            </a:extLst>
          </p:cNvPr>
          <p:cNvGraphicFramePr>
            <a:graphicFrameLocks noGrp="1"/>
          </p:cNvGraphicFramePr>
          <p:nvPr>
            <p:ph sz="quarter" idx="14"/>
            <p:extLst>
              <p:ext uri="{D42A27DB-BD31-4B8C-83A1-F6EECF244321}">
                <p14:modId xmlns:p14="http://schemas.microsoft.com/office/powerpoint/2010/main" val="1838751870"/>
              </p:ext>
            </p:extLst>
          </p:nvPr>
        </p:nvGraphicFramePr>
        <p:xfrm>
          <a:off x="646113" y="1209336"/>
          <a:ext cx="10849201" cy="54538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p:txBody>
          <a:bodyPr/>
          <a:lstStyle/>
          <a:p>
            <a:pPr lvl="0"/>
            <a:r>
              <a:rPr lang="en-US" noProof="0" dirty="0">
                <a:solidFill>
                  <a:schemeClr val="tx1">
                    <a:lumMod val="95000"/>
                    <a:lumOff val="5000"/>
                  </a:schemeClr>
                </a:solidFill>
                <a:latin typeface="Times New Roman" panose="02020603050405020304" pitchFamily="18" charset="0"/>
                <a:cs typeface="Times New Roman" panose="02020603050405020304" pitchFamily="18" charset="0"/>
              </a:rPr>
              <a:t>2023</a:t>
            </a: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p:txBody>
          <a:bodyPr/>
          <a:lstStyle/>
          <a:p>
            <a:pPr lvl="0"/>
            <a:fld id="{06B786C7-B8F9-4072-AAAA-17258464D730}" type="slidenum">
              <a:rPr lang="en-US" noProof="0" smtClean="0">
                <a:solidFill>
                  <a:schemeClr val="tx1">
                    <a:lumMod val="95000"/>
                    <a:lumOff val="5000"/>
                  </a:schemeClr>
                </a:solidFill>
                <a:latin typeface="Times New Roman" panose="02020603050405020304" pitchFamily="18" charset="0"/>
                <a:cs typeface="Times New Roman" panose="02020603050405020304" pitchFamily="18" charset="0"/>
              </a:rPr>
              <a:pPr lvl="0"/>
              <a:t>16</a:t>
            </a:fld>
            <a:endParaRPr lang="en-US" noProof="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9362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p:txBody>
          <a:bodyPr>
            <a:normAutofit/>
          </a:bodyPr>
          <a:lstStyle/>
          <a:p>
            <a:r>
              <a:rPr lang="en-US" sz="3200" dirty="0"/>
              <a:t>Results &amp; Discussion</a:t>
            </a:r>
          </a:p>
        </p:txBody>
      </p:sp>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p:txBody>
          <a:bodyPr/>
          <a:lstStyle/>
          <a:p>
            <a:pPr lvl="0"/>
            <a:r>
              <a:rPr lang="en-US" noProof="0" dirty="0"/>
              <a:t>Presentation title</a:t>
            </a:r>
          </a:p>
        </p:txBody>
      </p:sp>
      <p:pic>
        <p:nvPicPr>
          <p:cNvPr id="18" name="Picture Placeholder 17">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p:pic>
      <p:pic>
        <p:nvPicPr>
          <p:cNvPr id="22" name="Picture Placeholder 21">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rotWithShape="1">
          <a:blip r:embed="rId5"/>
          <a:srcRect l="3940" t="4234" r="3940" b="5886"/>
          <a:stretch/>
        </p:blipFill>
        <p:spPr>
          <a:xfrm>
            <a:off x="7086598" y="4526064"/>
            <a:ext cx="5105402" cy="2331936"/>
          </a:xfrm>
        </p:spPr>
      </p:pic>
      <p:sp>
        <p:nvSpPr>
          <p:cNvPr id="2" name="Date Placeholder 1">
            <a:extLst>
              <a:ext uri="{FF2B5EF4-FFF2-40B4-BE49-F238E27FC236}">
                <a16:creationId xmlns:a16="http://schemas.microsoft.com/office/drawing/2014/main" id="{B8D2C1D6-521E-4B36-BBF3-F3613BE0A718}"/>
              </a:ext>
            </a:extLst>
          </p:cNvPr>
          <p:cNvSpPr>
            <a:spLocks noGrp="1"/>
          </p:cNvSpPr>
          <p:nvPr>
            <p:ph type="dt" sz="half" idx="10"/>
          </p:nvPr>
        </p:nvSpPr>
        <p:spPr/>
        <p:txBody>
          <a:bodyPr/>
          <a:lstStyle/>
          <a:p>
            <a:r>
              <a:rPr lang="en-US" dirty="0"/>
              <a:t>2023</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p:txBody>
          <a:bodyPr/>
          <a:lstStyle/>
          <a:p>
            <a:pPr lvl="0"/>
            <a:fld id="{2722F022-211C-4882-844C-086FEA6806AA}" type="slidenum">
              <a:rPr lang="en-US" noProof="0" smtClean="0"/>
              <a:pPr lvl="0"/>
              <a:t>17</a:t>
            </a:fld>
            <a:endParaRPr lang="en-US" noProof="0" dirty="0"/>
          </a:p>
        </p:txBody>
      </p:sp>
      <p:pic>
        <p:nvPicPr>
          <p:cNvPr id="16" name="Picture Placeholder 15" descr="A picture containing sky, outdoor, grass, mountain&#10;&#10;Description automatically generated">
            <a:extLst>
              <a:ext uri="{FF2B5EF4-FFF2-40B4-BE49-F238E27FC236}">
                <a16:creationId xmlns:a16="http://schemas.microsoft.com/office/drawing/2014/main" id="{D8CC7AF5-AA55-990B-7C3E-EFD08F64E2AB}"/>
              </a:ext>
            </a:extLst>
          </p:cNvPr>
          <p:cNvPicPr>
            <a:picLocks noGrp="1" noChangeAspect="1"/>
          </p:cNvPicPr>
          <p:nvPr>
            <p:ph type="pic" sz="quarter" idx="14"/>
          </p:nvPr>
        </p:nvPicPr>
        <p:blipFill rotWithShape="1">
          <a:blip r:embed="rId6"/>
          <a:srcRect t="15745" b="35061"/>
          <a:stretch/>
        </p:blipFill>
        <p:spPr>
          <a:xfrm>
            <a:off x="0" y="4533900"/>
            <a:ext cx="7086598" cy="2324100"/>
          </a:xfrm>
        </p:spPr>
      </p:pic>
    </p:spTree>
    <p:extLst>
      <p:ext uri="{BB962C8B-B14F-4D97-AF65-F5344CB8AC3E}">
        <p14:creationId xmlns:p14="http://schemas.microsoft.com/office/powerpoint/2010/main" val="1958268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646113" y="194783"/>
            <a:ext cx="10377487" cy="760892"/>
          </a:xfrm>
        </p:spPr>
        <p:txBody>
          <a:bodyPr>
            <a:normAutofit fontScale="90000"/>
          </a:bodyPr>
          <a:lstStyle/>
          <a:p>
            <a:r>
              <a:rPr lang="en-IN" sz="3200" dirty="0">
                <a:cs typeface="Calibri" panose="020F0502020204030204" pitchFamily="34" charset="0"/>
              </a:rPr>
              <a:t>Extreme rainfall regions formed using 0.25º gridded rainfall data</a:t>
            </a:r>
            <a:endParaRPr lang="en-US" sz="3200" dirty="0">
              <a:cs typeface="Calibri" panose="020F0502020204030204" pitchFamily="34" charset="0"/>
            </a:endParaRPr>
          </a:p>
        </p:txBody>
      </p:sp>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p:txBody>
          <a:bodyPr/>
          <a:lstStyle/>
          <a:p>
            <a:pPr lvl="0"/>
            <a:r>
              <a:rPr lang="en-US" noProof="0" dirty="0">
                <a:solidFill>
                  <a:schemeClr val="tx1">
                    <a:lumMod val="95000"/>
                    <a:lumOff val="5000"/>
                  </a:schemeClr>
                </a:solidFill>
                <a:latin typeface="Times New Roman" panose="02020603050405020304" pitchFamily="18" charset="0"/>
                <a:cs typeface="Times New Roman" panose="02020603050405020304" pitchFamily="18" charset="0"/>
              </a:rPr>
              <a:t>2023</a:t>
            </a: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p:txBody>
          <a:bodyPr/>
          <a:lstStyle/>
          <a:p>
            <a:pPr lvl="0"/>
            <a:fld id="{06B786C7-B8F9-4072-AAAA-17258464D730}" type="slidenum">
              <a:rPr lang="en-US" noProof="0" smtClean="0">
                <a:solidFill>
                  <a:schemeClr val="tx1">
                    <a:lumMod val="95000"/>
                    <a:lumOff val="5000"/>
                  </a:schemeClr>
                </a:solidFill>
                <a:latin typeface="Times New Roman" panose="02020603050405020304" pitchFamily="18" charset="0"/>
                <a:cs typeface="Times New Roman" panose="02020603050405020304" pitchFamily="18" charset="0"/>
              </a:rPr>
              <a:pPr lvl="0"/>
              <a:t>18</a:t>
            </a:fld>
            <a:endParaRPr lang="en-US" noProof="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7" name="Picture 6" descr="Map&#10;&#10;Description automatically generated">
            <a:extLst>
              <a:ext uri="{FF2B5EF4-FFF2-40B4-BE49-F238E27FC236}">
                <a16:creationId xmlns:a16="http://schemas.microsoft.com/office/drawing/2014/main" id="{3BBEC9D5-D7B6-E528-D299-B0E75EE944EC}"/>
              </a:ext>
            </a:extLst>
          </p:cNvPr>
          <p:cNvPicPr>
            <a:picLocks noChangeAspect="1"/>
          </p:cNvPicPr>
          <p:nvPr/>
        </p:nvPicPr>
        <p:blipFill rotWithShape="1">
          <a:blip r:embed="rId3">
            <a:extLst>
              <a:ext uri="{28A0092B-C50C-407E-A947-70E740481C1C}">
                <a14:useLocalDpi xmlns:a14="http://schemas.microsoft.com/office/drawing/2010/main" val="0"/>
              </a:ext>
            </a:extLst>
          </a:blip>
          <a:srcRect l="11614" r="3279"/>
          <a:stretch/>
        </p:blipFill>
        <p:spPr bwMode="auto">
          <a:xfrm>
            <a:off x="195072" y="1225682"/>
            <a:ext cx="5781665" cy="5494524"/>
          </a:xfrm>
          <a:prstGeom prst="rect">
            <a:avLst/>
          </a:prstGeom>
          <a:ln>
            <a:solidFill>
              <a:schemeClr val="tx1"/>
            </a:solidFill>
          </a:ln>
          <a:extLst>
            <a:ext uri="{53640926-AAD7-44D8-BBD7-CCE9431645EC}">
              <a14:shadowObscured xmlns:a14="http://schemas.microsoft.com/office/drawing/2010/main"/>
            </a:ext>
          </a:extLst>
        </p:spPr>
      </p:pic>
      <p:pic>
        <p:nvPicPr>
          <p:cNvPr id="8" name="Picture 7" descr="A picture containing chart&#10;&#10;Description automatically generated">
            <a:extLst>
              <a:ext uri="{FF2B5EF4-FFF2-40B4-BE49-F238E27FC236}">
                <a16:creationId xmlns:a16="http://schemas.microsoft.com/office/drawing/2014/main" id="{F7AFBDDD-C2BC-BFEE-2ABB-9A96DE7675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8830" y="4454725"/>
            <a:ext cx="4624437" cy="1768074"/>
          </a:xfrm>
          <a:prstGeom prst="rect">
            <a:avLst/>
          </a:prstGeom>
          <a:ln>
            <a:solidFill>
              <a:schemeClr val="tx1"/>
            </a:solidFill>
          </a:ln>
        </p:spPr>
      </p:pic>
      <p:sp>
        <p:nvSpPr>
          <p:cNvPr id="12" name="Content Placeholder 12">
            <a:extLst>
              <a:ext uri="{FF2B5EF4-FFF2-40B4-BE49-F238E27FC236}">
                <a16:creationId xmlns:a16="http://schemas.microsoft.com/office/drawing/2014/main" id="{59B9F558-05EC-DF48-5385-E5AA7E80C1A3}"/>
              </a:ext>
            </a:extLst>
          </p:cNvPr>
          <p:cNvSpPr txBox="1">
            <a:spLocks/>
          </p:cNvSpPr>
          <p:nvPr/>
        </p:nvSpPr>
        <p:spPr>
          <a:xfrm>
            <a:off x="6508830" y="1972627"/>
            <a:ext cx="4756714" cy="3365500"/>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IN" sz="1800" dirty="0">
                <a:effectLst/>
                <a:latin typeface="Calibri" panose="020F0502020204030204" pitchFamily="34" charset="0"/>
                <a:ea typeface="Times New Roman" panose="02020603050405020304" pitchFamily="18" charset="0"/>
                <a:cs typeface="Calibri" panose="020F0502020204030204" pitchFamily="34" charset="0"/>
              </a:rPr>
              <a:t>Clusters are converted from attribute space to geographical space and plotted on the India map to visualize their distribution properly. </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Total 10 regions are formed using CA clustering.</a:t>
            </a:r>
          </a:p>
        </p:txBody>
      </p:sp>
    </p:spTree>
    <p:extLst>
      <p:ext uri="{BB962C8B-B14F-4D97-AF65-F5344CB8AC3E}">
        <p14:creationId xmlns:p14="http://schemas.microsoft.com/office/powerpoint/2010/main" val="1058205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646113" y="194783"/>
            <a:ext cx="10377487" cy="760892"/>
          </a:xfrm>
        </p:spPr>
        <p:txBody>
          <a:bodyPr>
            <a:normAutofit fontScale="90000"/>
          </a:bodyPr>
          <a:lstStyle/>
          <a:p>
            <a:r>
              <a:rPr lang="en-IN" sz="3200" dirty="0">
                <a:cs typeface="Calibri" panose="020F0502020204030204" pitchFamily="34" charset="0"/>
              </a:rPr>
              <a:t>Extreme rainfall regions formed using 0.50º gridded rainfall data</a:t>
            </a:r>
            <a:endParaRPr lang="en-US" sz="3200" dirty="0">
              <a:cs typeface="Calibri" panose="020F0502020204030204" pitchFamily="34" charset="0"/>
            </a:endParaRPr>
          </a:p>
        </p:txBody>
      </p:sp>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p:txBody>
          <a:bodyPr/>
          <a:lstStyle/>
          <a:p>
            <a:pPr lvl="0"/>
            <a:r>
              <a:rPr lang="en-US" noProof="0" dirty="0">
                <a:solidFill>
                  <a:schemeClr val="tx1">
                    <a:lumMod val="95000"/>
                    <a:lumOff val="5000"/>
                  </a:schemeClr>
                </a:solidFill>
                <a:latin typeface="Times New Roman" panose="02020603050405020304" pitchFamily="18" charset="0"/>
                <a:cs typeface="Times New Roman" panose="02020603050405020304" pitchFamily="18" charset="0"/>
              </a:rPr>
              <a:t>2023</a:t>
            </a: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p:txBody>
          <a:bodyPr/>
          <a:lstStyle/>
          <a:p>
            <a:pPr lvl="0"/>
            <a:fld id="{06B786C7-B8F9-4072-AAAA-17258464D730}" type="slidenum">
              <a:rPr lang="en-US" noProof="0" smtClean="0">
                <a:solidFill>
                  <a:schemeClr val="tx1">
                    <a:lumMod val="95000"/>
                    <a:lumOff val="5000"/>
                  </a:schemeClr>
                </a:solidFill>
                <a:latin typeface="Times New Roman" panose="02020603050405020304" pitchFamily="18" charset="0"/>
                <a:cs typeface="Times New Roman" panose="02020603050405020304" pitchFamily="18" charset="0"/>
              </a:rPr>
              <a:pPr lvl="0"/>
              <a:t>19</a:t>
            </a:fld>
            <a:endParaRPr lang="en-US" noProof="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2" name="Content Placeholder 12">
            <a:extLst>
              <a:ext uri="{FF2B5EF4-FFF2-40B4-BE49-F238E27FC236}">
                <a16:creationId xmlns:a16="http://schemas.microsoft.com/office/drawing/2014/main" id="{59B9F558-05EC-DF48-5385-E5AA7E80C1A3}"/>
              </a:ext>
            </a:extLst>
          </p:cNvPr>
          <p:cNvSpPr txBox="1">
            <a:spLocks/>
          </p:cNvSpPr>
          <p:nvPr/>
        </p:nvSpPr>
        <p:spPr>
          <a:xfrm>
            <a:off x="6508830" y="1972627"/>
            <a:ext cx="4756714" cy="3365500"/>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IN" sz="1800" dirty="0">
                <a:effectLst/>
                <a:latin typeface="Calibri" panose="020F0502020204030204" pitchFamily="34" charset="0"/>
                <a:ea typeface="Times New Roman" panose="02020603050405020304" pitchFamily="18" charset="0"/>
                <a:cs typeface="Calibri" panose="020F0502020204030204" pitchFamily="34" charset="0"/>
              </a:rPr>
              <a:t>Clusters are converted from attribute space to geographical space and plotted on the India map to visualize their distribution properly. </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Total 11 regions are formed using CA clustering.</a:t>
            </a:r>
          </a:p>
        </p:txBody>
      </p:sp>
      <p:pic>
        <p:nvPicPr>
          <p:cNvPr id="2" name="Picture 1" descr="Map&#10;&#10;Description automatically generated">
            <a:extLst>
              <a:ext uri="{FF2B5EF4-FFF2-40B4-BE49-F238E27FC236}">
                <a16:creationId xmlns:a16="http://schemas.microsoft.com/office/drawing/2014/main" id="{8613049C-64E4-A500-C00B-513238C44BA9}"/>
              </a:ext>
            </a:extLst>
          </p:cNvPr>
          <p:cNvPicPr>
            <a:picLocks noChangeAspect="1"/>
          </p:cNvPicPr>
          <p:nvPr/>
        </p:nvPicPr>
        <p:blipFill rotWithShape="1">
          <a:blip r:embed="rId3">
            <a:extLst>
              <a:ext uri="{28A0092B-C50C-407E-A947-70E740481C1C}">
                <a14:useLocalDpi xmlns:a14="http://schemas.microsoft.com/office/drawing/2010/main" val="0"/>
              </a:ext>
            </a:extLst>
          </a:blip>
          <a:srcRect l="7644" t="3457" r="7933" b="6499"/>
          <a:stretch/>
        </p:blipFill>
        <p:spPr bwMode="auto">
          <a:xfrm>
            <a:off x="279883" y="1242793"/>
            <a:ext cx="5334335" cy="5470844"/>
          </a:xfrm>
          <a:prstGeom prst="rect">
            <a:avLst/>
          </a:prstGeom>
          <a:ln>
            <a:solidFill>
              <a:schemeClr val="tx1"/>
            </a:solidFill>
          </a:ln>
          <a:extLst>
            <a:ext uri="{53640926-AAD7-44D8-BBD7-CCE9431645EC}">
              <a14:shadowObscured xmlns:a14="http://schemas.microsoft.com/office/drawing/2010/main"/>
            </a:ext>
          </a:extLst>
        </p:spPr>
      </p:pic>
      <p:pic>
        <p:nvPicPr>
          <p:cNvPr id="4" name="Picture 3" descr="A picture containing pie chart&#10;&#10;Description automatically generated">
            <a:extLst>
              <a:ext uri="{FF2B5EF4-FFF2-40B4-BE49-F238E27FC236}">
                <a16:creationId xmlns:a16="http://schemas.microsoft.com/office/drawing/2014/main" id="{EA28986A-96EE-64C3-DD10-5D16C4BE1E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8830" y="4446587"/>
            <a:ext cx="4678680" cy="1783080"/>
          </a:xfrm>
          <a:prstGeom prst="rect">
            <a:avLst/>
          </a:prstGeom>
          <a:ln>
            <a:solidFill>
              <a:schemeClr val="tx1"/>
            </a:solidFill>
          </a:ln>
        </p:spPr>
      </p:pic>
    </p:spTree>
    <p:extLst>
      <p:ext uri="{BB962C8B-B14F-4D97-AF65-F5344CB8AC3E}">
        <p14:creationId xmlns:p14="http://schemas.microsoft.com/office/powerpoint/2010/main" val="1930277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F2FEA60-F900-4C56-9486-48EA30926F6E}"/>
              </a:ext>
            </a:extLst>
          </p:cNvPr>
          <p:cNvSpPr>
            <a:spLocks noGrp="1"/>
          </p:cNvSpPr>
          <p:nvPr>
            <p:ph type="title"/>
          </p:nvPr>
        </p:nvSpPr>
        <p:spPr>
          <a:xfrm>
            <a:off x="649045" y="306132"/>
            <a:ext cx="9523655" cy="1501327"/>
          </a:xfrm>
        </p:spPr>
        <p:txBody>
          <a:bodyPr>
            <a:normAutofit/>
          </a:bodyPr>
          <a:lstStyle/>
          <a:p>
            <a:r>
              <a:rPr lang="en-US" sz="3200" dirty="0">
                <a:cs typeface="Calibri" panose="020F0502020204030204" pitchFamily="34" charset="0"/>
              </a:rPr>
              <a:t>Abstract</a:t>
            </a:r>
          </a:p>
        </p:txBody>
      </p:sp>
      <p:pic>
        <p:nvPicPr>
          <p:cNvPr id="8" name="Picture Placeholder 7">
            <a:extLst>
              <a:ext uri="{FF2B5EF4-FFF2-40B4-BE49-F238E27FC236}">
                <a16:creationId xmlns:a16="http://schemas.microsoft.com/office/drawing/2014/main" id="{7B7F6341-D9BE-4D3C-92A1-37FAA11DE63C}"/>
              </a:ext>
            </a:extLst>
          </p:cNvPr>
          <p:cNvPicPr>
            <a:picLocks noGrp="1" noChangeAspect="1"/>
          </p:cNvPicPr>
          <p:nvPr>
            <p:ph type="pic" sz="quarter" idx="13"/>
          </p:nvPr>
        </p:nvPicPr>
        <p:blipFill>
          <a:blip r:embed="rId2"/>
          <a:srcRect t="4220" b="4220"/>
          <a:stretch/>
        </p:blipFill>
        <p:spPr/>
      </p:pic>
      <p:sp>
        <p:nvSpPr>
          <p:cNvPr id="19" name="Content Placeholder 18">
            <a:extLst>
              <a:ext uri="{FF2B5EF4-FFF2-40B4-BE49-F238E27FC236}">
                <a16:creationId xmlns:a16="http://schemas.microsoft.com/office/drawing/2014/main" id="{AB6583FE-B653-4C01-9ADF-EC8514A0B5ED}"/>
              </a:ext>
            </a:extLst>
          </p:cNvPr>
          <p:cNvSpPr>
            <a:spLocks noGrp="1"/>
          </p:cNvSpPr>
          <p:nvPr>
            <p:ph idx="1"/>
          </p:nvPr>
        </p:nvSpPr>
        <p:spPr>
          <a:xfrm>
            <a:off x="5260258" y="2394857"/>
            <a:ext cx="6656439" cy="4071257"/>
          </a:xfrm>
        </p:spPr>
        <p:txBody>
          <a:bodyPr>
            <a:normAutofit/>
          </a:bodyPr>
          <a:lstStyle/>
          <a:p>
            <a:pPr algn="just"/>
            <a:r>
              <a:rPr lang="en-IN" sz="2000" dirty="0">
                <a:effectLst/>
                <a:latin typeface="Calibri" panose="020F0502020204030204" pitchFamily="34" charset="0"/>
                <a:ea typeface="Calibri" panose="020F0502020204030204" pitchFamily="34" charset="0"/>
                <a:cs typeface="Calibri" panose="020F0502020204030204" pitchFamily="34" charset="0"/>
              </a:rPr>
              <a:t>Regionalization of extreme rainfall refers to the delineation of an area into several regions homogeneous in extreme rainfall characteristics. In this study, regionalization analysis was repeated considering four different spatial resolutions (0.12</a:t>
            </a:r>
            <a:r>
              <a:rPr lang="en-US" sz="200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t>
            </a:r>
            <a:r>
              <a:rPr lang="en-IN" sz="2000" dirty="0">
                <a:effectLst/>
                <a:latin typeface="Calibri" panose="020F0502020204030204" pitchFamily="34" charset="0"/>
                <a:ea typeface="Calibri" panose="020F0502020204030204" pitchFamily="34" charset="0"/>
                <a:cs typeface="Calibri" panose="020F0502020204030204" pitchFamily="34" charset="0"/>
              </a:rPr>
              <a:t>, 0.25</a:t>
            </a:r>
            <a:r>
              <a:rPr lang="en-US" sz="200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t>
            </a:r>
            <a:r>
              <a:rPr lang="en-IN" sz="2000" dirty="0">
                <a:effectLst/>
                <a:latin typeface="Calibri" panose="020F0502020204030204" pitchFamily="34" charset="0"/>
                <a:ea typeface="Calibri" panose="020F0502020204030204" pitchFamily="34" charset="0"/>
                <a:cs typeface="Calibri" panose="020F0502020204030204" pitchFamily="34" charset="0"/>
              </a:rPr>
              <a:t>, 0.50</a:t>
            </a:r>
            <a:r>
              <a:rPr lang="en-US" sz="200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t>
            </a:r>
            <a:r>
              <a:rPr lang="en-IN" sz="2000" dirty="0">
                <a:effectLst/>
                <a:latin typeface="Calibri" panose="020F0502020204030204" pitchFamily="34" charset="0"/>
                <a:ea typeface="Calibri" panose="020F0502020204030204" pitchFamily="34" charset="0"/>
                <a:cs typeface="Calibri" panose="020F0502020204030204" pitchFamily="34" charset="0"/>
              </a:rPr>
              <a:t>, and 1.00</a:t>
            </a:r>
            <a:r>
              <a:rPr lang="en-US" sz="200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a:t>
            </a:r>
            <a:r>
              <a:rPr lang="en-IN" sz="2000" dirty="0">
                <a:effectLst/>
                <a:latin typeface="Calibri" panose="020F0502020204030204" pitchFamily="34" charset="0"/>
                <a:ea typeface="Calibri" panose="020F0502020204030204" pitchFamily="34" charset="0"/>
                <a:cs typeface="Calibri" panose="020F0502020204030204" pitchFamily="34" charset="0"/>
              </a:rPr>
              <a:t>) and seven temporal resolutions (1, 2, 3, 4, 5, 6 hours, and 1-day). </a:t>
            </a:r>
            <a:r>
              <a:rPr lang="en-US" sz="2000" b="0" i="0" dirty="0">
                <a:solidFill>
                  <a:srgbClr val="374151"/>
                </a:solidFill>
                <a:effectLst/>
                <a:latin typeface="Calibri" panose="020F0502020204030204" pitchFamily="34" charset="0"/>
                <a:ea typeface="Calibri" panose="020F0502020204030204" pitchFamily="34" charset="0"/>
                <a:cs typeface="Calibri" panose="020F0502020204030204" pitchFamily="34" charset="0"/>
              </a:rPr>
              <a:t>Competitive agglomeration, a fuzzy clustering method, is used to determine the optimal number of homogeneous regions in India.</a:t>
            </a:r>
            <a:r>
              <a:rPr lang="en-IN" sz="2000" dirty="0">
                <a:effectLst/>
                <a:latin typeface="Calibri" panose="020F0502020204030204" pitchFamily="34" charset="0"/>
                <a:ea typeface="Calibri" panose="020F0502020204030204" pitchFamily="34" charset="0"/>
                <a:cs typeface="Calibri" panose="020F0502020204030204" pitchFamily="34" charset="0"/>
              </a:rPr>
              <a:t> </a:t>
            </a:r>
            <a:r>
              <a:rPr lang="en-IN" sz="2000" dirty="0">
                <a:solidFill>
                  <a:srgbClr val="111111"/>
                </a:solidFill>
                <a:effectLst/>
                <a:latin typeface="Calibri" panose="020F0502020204030204" pitchFamily="34" charset="0"/>
                <a:ea typeface="Calibri" panose="020F0502020204030204" pitchFamily="34" charset="0"/>
                <a:cs typeface="Calibri" panose="020F0502020204030204" pitchFamily="34" charset="0"/>
              </a:rPr>
              <a:t>Extreme rainfall quantiles were estimated corresponding to different temporal resolutions and specified non-exceedance probability in a non-stationary framework by fitting non-stationary regional frequency distribution. </a:t>
            </a:r>
            <a:endParaRPr lang="en-US"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Date Placeholder 3">
            <a:extLst>
              <a:ext uri="{FF2B5EF4-FFF2-40B4-BE49-F238E27FC236}">
                <a16:creationId xmlns:a16="http://schemas.microsoft.com/office/drawing/2014/main" id="{F6D5CF6D-DC44-4734-988C-0AAA60D5F7E2}"/>
              </a:ext>
            </a:extLst>
          </p:cNvPr>
          <p:cNvSpPr>
            <a:spLocks noGrp="1"/>
          </p:cNvSpPr>
          <p:nvPr>
            <p:ph type="dt" sz="half" idx="10"/>
          </p:nvPr>
        </p:nvSpPr>
        <p:spPr/>
        <p:txBody>
          <a:bodyPr/>
          <a:lstStyle/>
          <a:p>
            <a:pPr lvl="0"/>
            <a:r>
              <a:rPr lang="en-US" noProof="0" dirty="0"/>
              <a:t>2023</a:t>
            </a:r>
          </a:p>
        </p:txBody>
      </p:sp>
      <p:sp>
        <p:nvSpPr>
          <p:cNvPr id="5" name="Slide Number Placeholder 4">
            <a:extLst>
              <a:ext uri="{FF2B5EF4-FFF2-40B4-BE49-F238E27FC236}">
                <a16:creationId xmlns:a16="http://schemas.microsoft.com/office/drawing/2014/main" id="{3E08B9AF-847F-4250-A53B-82D9036A5EBF}"/>
              </a:ext>
            </a:extLst>
          </p:cNvPr>
          <p:cNvSpPr>
            <a:spLocks noGrp="1"/>
          </p:cNvSpPr>
          <p:nvPr>
            <p:ph type="sldNum" sz="quarter" idx="12"/>
          </p:nvPr>
        </p:nvSpPr>
        <p:spPr/>
        <p:txBody>
          <a:bodyPr/>
          <a:lstStyle/>
          <a:p>
            <a:pPr lvl="0"/>
            <a:fld id="{244D815C-8BF3-4ECF-A945-A2A7C2983AF9}" type="slidenum">
              <a:rPr lang="en-US" noProof="0" smtClean="0"/>
              <a:pPr lvl="0"/>
              <a:t>2</a:t>
            </a:fld>
            <a:endParaRPr lang="en-US" noProof="0" dirty="0"/>
          </a:p>
        </p:txBody>
      </p:sp>
    </p:spTree>
    <p:extLst>
      <p:ext uri="{BB962C8B-B14F-4D97-AF65-F5344CB8AC3E}">
        <p14:creationId xmlns:p14="http://schemas.microsoft.com/office/powerpoint/2010/main" val="1074753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646113" y="194783"/>
            <a:ext cx="10377487" cy="760892"/>
          </a:xfrm>
        </p:spPr>
        <p:txBody>
          <a:bodyPr>
            <a:normAutofit fontScale="90000"/>
          </a:bodyPr>
          <a:lstStyle/>
          <a:p>
            <a:r>
              <a:rPr lang="en-IN" sz="3200" dirty="0">
                <a:cs typeface="Calibri" panose="020F0502020204030204" pitchFamily="34" charset="0"/>
              </a:rPr>
              <a:t>Extreme rainfall regions formed using 1.00º gridded rainfall data</a:t>
            </a:r>
            <a:endParaRPr lang="en-US" sz="3200" dirty="0">
              <a:cs typeface="Calibri" panose="020F0502020204030204" pitchFamily="34" charset="0"/>
            </a:endParaRPr>
          </a:p>
        </p:txBody>
      </p:sp>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p:txBody>
          <a:bodyPr/>
          <a:lstStyle/>
          <a:p>
            <a:pPr lvl="0"/>
            <a:r>
              <a:rPr lang="en-US" noProof="0" dirty="0">
                <a:solidFill>
                  <a:schemeClr val="tx1">
                    <a:lumMod val="95000"/>
                    <a:lumOff val="5000"/>
                  </a:schemeClr>
                </a:solidFill>
                <a:latin typeface="Times New Roman" panose="02020603050405020304" pitchFamily="18" charset="0"/>
                <a:cs typeface="Times New Roman" panose="02020603050405020304" pitchFamily="18" charset="0"/>
              </a:rPr>
              <a:t>2023</a:t>
            </a: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p:txBody>
          <a:bodyPr/>
          <a:lstStyle/>
          <a:p>
            <a:pPr lvl="0"/>
            <a:fld id="{06B786C7-B8F9-4072-AAAA-17258464D730}" type="slidenum">
              <a:rPr lang="en-US" noProof="0" smtClean="0">
                <a:solidFill>
                  <a:schemeClr val="tx1">
                    <a:lumMod val="95000"/>
                    <a:lumOff val="5000"/>
                  </a:schemeClr>
                </a:solidFill>
                <a:latin typeface="Times New Roman" panose="02020603050405020304" pitchFamily="18" charset="0"/>
                <a:cs typeface="Times New Roman" panose="02020603050405020304" pitchFamily="18" charset="0"/>
              </a:rPr>
              <a:pPr lvl="0"/>
              <a:t>20</a:t>
            </a:fld>
            <a:endParaRPr lang="en-US" noProof="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2" name="Content Placeholder 12">
            <a:extLst>
              <a:ext uri="{FF2B5EF4-FFF2-40B4-BE49-F238E27FC236}">
                <a16:creationId xmlns:a16="http://schemas.microsoft.com/office/drawing/2014/main" id="{59B9F558-05EC-DF48-5385-E5AA7E80C1A3}"/>
              </a:ext>
            </a:extLst>
          </p:cNvPr>
          <p:cNvSpPr txBox="1">
            <a:spLocks/>
          </p:cNvSpPr>
          <p:nvPr/>
        </p:nvSpPr>
        <p:spPr>
          <a:xfrm>
            <a:off x="6508830" y="1972627"/>
            <a:ext cx="4756714" cy="3365500"/>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IN" sz="1800" dirty="0">
                <a:effectLst/>
                <a:latin typeface="Calibri" panose="020F0502020204030204" pitchFamily="34" charset="0"/>
                <a:ea typeface="Times New Roman" panose="02020603050405020304" pitchFamily="18" charset="0"/>
                <a:cs typeface="Calibri" panose="020F0502020204030204" pitchFamily="34" charset="0"/>
              </a:rPr>
              <a:t>Clusters are converted from attribute space to geographical space and plotted on the India map to visualize their distribution properly. </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Total 7 regions are formed using CA clustering.</a:t>
            </a:r>
          </a:p>
        </p:txBody>
      </p:sp>
      <p:pic>
        <p:nvPicPr>
          <p:cNvPr id="2" name="Picture 1" descr="Map&#10;&#10;Description automatically generated">
            <a:extLst>
              <a:ext uri="{FF2B5EF4-FFF2-40B4-BE49-F238E27FC236}">
                <a16:creationId xmlns:a16="http://schemas.microsoft.com/office/drawing/2014/main" id="{526C9C0E-F296-B2B4-8295-CF1A86C0DB32}"/>
              </a:ext>
            </a:extLst>
          </p:cNvPr>
          <p:cNvPicPr>
            <a:picLocks noChangeAspect="1"/>
          </p:cNvPicPr>
          <p:nvPr/>
        </p:nvPicPr>
        <p:blipFill rotWithShape="1">
          <a:blip r:embed="rId3">
            <a:extLst>
              <a:ext uri="{28A0092B-C50C-407E-A947-70E740481C1C}">
                <a14:useLocalDpi xmlns:a14="http://schemas.microsoft.com/office/drawing/2010/main" val="0"/>
              </a:ext>
            </a:extLst>
          </a:blip>
          <a:srcRect l="18613" t="4381" r="9760" b="6909"/>
          <a:stretch/>
        </p:blipFill>
        <p:spPr bwMode="auto">
          <a:xfrm>
            <a:off x="321547" y="1275607"/>
            <a:ext cx="5361624" cy="5444597"/>
          </a:xfrm>
          <a:prstGeom prst="rect">
            <a:avLst/>
          </a:prstGeom>
          <a:ln>
            <a:solidFill>
              <a:schemeClr val="tx1"/>
            </a:solidFill>
          </a:ln>
          <a:extLst>
            <a:ext uri="{53640926-AAD7-44D8-BBD7-CCE9431645EC}">
              <a14:shadowObscured xmlns:a14="http://schemas.microsoft.com/office/drawing/2010/main"/>
            </a:ext>
          </a:extLst>
        </p:spPr>
      </p:pic>
      <p:pic>
        <p:nvPicPr>
          <p:cNvPr id="4" name="Picture 3" descr="A picture containing chart&#10;&#10;Description automatically generated">
            <a:extLst>
              <a:ext uri="{FF2B5EF4-FFF2-40B4-BE49-F238E27FC236}">
                <a16:creationId xmlns:a16="http://schemas.microsoft.com/office/drawing/2014/main" id="{8B00F200-3244-8C66-5FB9-EA6F8937E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8830" y="4585970"/>
            <a:ext cx="5202555" cy="1767840"/>
          </a:xfrm>
          <a:prstGeom prst="rect">
            <a:avLst/>
          </a:prstGeom>
          <a:ln>
            <a:solidFill>
              <a:schemeClr val="tx1"/>
            </a:solidFill>
          </a:ln>
        </p:spPr>
      </p:pic>
    </p:spTree>
    <p:extLst>
      <p:ext uri="{BB962C8B-B14F-4D97-AF65-F5344CB8AC3E}">
        <p14:creationId xmlns:p14="http://schemas.microsoft.com/office/powerpoint/2010/main" val="2743688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E5E4503-CC62-4DA9-9121-0A157199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0" name="Rectangle 39">
            <a:extLst>
              <a:ext uri="{FF2B5EF4-FFF2-40B4-BE49-F238E27FC236}">
                <a16:creationId xmlns:a16="http://schemas.microsoft.com/office/drawing/2014/main" id="{D8D61A1B-3C4C-4F0E-965F-15837624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2" name="Rectangle 41">
            <a:extLst>
              <a:ext uri="{FF2B5EF4-FFF2-40B4-BE49-F238E27FC236}">
                <a16:creationId xmlns:a16="http://schemas.microsoft.com/office/drawing/2014/main" id="{00E56243-9701-44E8-8A92-319433305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4" name="Rectangle 43">
            <a:extLst>
              <a:ext uri="{FF2B5EF4-FFF2-40B4-BE49-F238E27FC236}">
                <a16:creationId xmlns:a16="http://schemas.microsoft.com/office/drawing/2014/main" id="{982B322E-34C4-40A4-91E5-53D60DE97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6" name="Rectangle 45">
            <a:extLst>
              <a:ext uri="{FF2B5EF4-FFF2-40B4-BE49-F238E27FC236}">
                <a16:creationId xmlns:a16="http://schemas.microsoft.com/office/drawing/2014/main" id="{F63FFF83-2241-469F-85CB-784EE709D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
            <a:ext cx="12188952" cy="68584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1ACEF87-056E-4E77-899B-9E9A04E9B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2054"/>
            <a:ext cx="6096000" cy="4235946"/>
          </a:xfrm>
          <a:prstGeom prst="rect">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 name="Title 1">
            <a:extLst>
              <a:ext uri="{FF2B5EF4-FFF2-40B4-BE49-F238E27FC236}">
                <a16:creationId xmlns:a16="http://schemas.microsoft.com/office/drawing/2014/main" id="{CDDD3F19-6344-A4CF-995C-DCEFFBB045B7}"/>
              </a:ext>
            </a:extLst>
          </p:cNvPr>
          <p:cNvSpPr>
            <a:spLocks noGrp="1"/>
          </p:cNvSpPr>
          <p:nvPr>
            <p:ph type="title"/>
          </p:nvPr>
        </p:nvSpPr>
        <p:spPr>
          <a:xfrm>
            <a:off x="136332" y="3066617"/>
            <a:ext cx="5776788" cy="897047"/>
          </a:xfrm>
        </p:spPr>
        <p:txBody>
          <a:bodyPr vert="horz" lIns="91440" tIns="45720" rIns="91440" bIns="45720" rtlCol="0" anchor="ctr">
            <a:noAutofit/>
          </a:bodyPr>
          <a:lstStyle/>
          <a:p>
            <a:pPr>
              <a:lnSpc>
                <a:spcPct val="90000"/>
              </a:lnSpc>
            </a:pPr>
            <a:r>
              <a:rPr lang="en-US" sz="2000" dirty="0">
                <a:solidFill>
                  <a:srgbClr val="FFFFFF"/>
                </a:solidFill>
                <a:effectLst/>
              </a:rPr>
              <a:t>Variation of attributes across all the regions for gridded rainfall data of different spatial resolution</a:t>
            </a:r>
            <a:endParaRPr lang="en-US" sz="2000" dirty="0">
              <a:solidFill>
                <a:srgbClr val="FFFFFF"/>
              </a:solidFill>
            </a:endParaRPr>
          </a:p>
        </p:txBody>
      </p:sp>
      <p:pic>
        <p:nvPicPr>
          <p:cNvPr id="14" name="Picture 13">
            <a:extLst>
              <a:ext uri="{FF2B5EF4-FFF2-40B4-BE49-F238E27FC236}">
                <a16:creationId xmlns:a16="http://schemas.microsoft.com/office/drawing/2014/main" id="{7F52F83E-AA9E-54BA-CBB1-ED7D09654F65}"/>
              </a:ext>
            </a:extLst>
          </p:cNvPr>
          <p:cNvPicPr>
            <a:picLocks noChangeAspect="1"/>
          </p:cNvPicPr>
          <p:nvPr/>
        </p:nvPicPr>
        <p:blipFill>
          <a:blip r:embed="rId2"/>
          <a:stretch>
            <a:fillRect/>
          </a:stretch>
        </p:blipFill>
        <p:spPr>
          <a:xfrm>
            <a:off x="6390786" y="3179982"/>
            <a:ext cx="5664882" cy="3350314"/>
          </a:xfrm>
          <a:prstGeom prst="rect">
            <a:avLst/>
          </a:prstGeom>
        </p:spPr>
      </p:pic>
      <p:sp>
        <p:nvSpPr>
          <p:cNvPr id="5" name="Date Placeholder 4">
            <a:extLst>
              <a:ext uri="{FF2B5EF4-FFF2-40B4-BE49-F238E27FC236}">
                <a16:creationId xmlns:a16="http://schemas.microsoft.com/office/drawing/2014/main" id="{9EB1B8E5-8D6C-EC27-30C4-1FC2929D65D1}"/>
              </a:ext>
            </a:extLst>
          </p:cNvPr>
          <p:cNvSpPr>
            <a:spLocks noGrp="1"/>
          </p:cNvSpPr>
          <p:nvPr>
            <p:ph type="dt" sz="half" idx="10"/>
          </p:nvPr>
        </p:nvSpPr>
        <p:spPr>
          <a:xfrm>
            <a:off x="5097530" y="6289045"/>
            <a:ext cx="2731849" cy="365125"/>
          </a:xfrm>
        </p:spPr>
        <p:txBody>
          <a:bodyPr vert="horz" lIns="91440" tIns="45720" rIns="91440" bIns="45720" rtlCol="0" anchor="ctr">
            <a:normAutofit/>
          </a:bodyPr>
          <a:lstStyle/>
          <a:p>
            <a:pPr algn="l" defTabSz="914400">
              <a:spcAft>
                <a:spcPts val="600"/>
              </a:spcAft>
              <a:defRPr/>
            </a:pPr>
            <a:r>
              <a:rPr lang="en-US" dirty="0"/>
              <a:t>2023</a:t>
            </a:r>
          </a:p>
        </p:txBody>
      </p:sp>
      <p:sp>
        <p:nvSpPr>
          <p:cNvPr id="16" name="Content Placeholder 15">
            <a:extLst>
              <a:ext uri="{FF2B5EF4-FFF2-40B4-BE49-F238E27FC236}">
                <a16:creationId xmlns:a16="http://schemas.microsoft.com/office/drawing/2014/main" id="{0CE9A026-3814-9082-B5D6-4492326534FA}"/>
              </a:ext>
            </a:extLst>
          </p:cNvPr>
          <p:cNvSpPr>
            <a:spLocks noGrp="1"/>
          </p:cNvSpPr>
          <p:nvPr>
            <p:ph sz="quarter" idx="14"/>
          </p:nvPr>
        </p:nvSpPr>
        <p:spPr>
          <a:xfrm>
            <a:off x="581193" y="4102059"/>
            <a:ext cx="5147354" cy="2697334"/>
          </a:xfrm>
        </p:spPr>
        <p:txBody>
          <a:bodyPr vert="horz" lIns="91440" tIns="45720" rIns="91440" bIns="45720" rtlCol="0" anchor="ctr">
            <a:normAutofit/>
          </a:bodyPr>
          <a:lstStyle/>
          <a:p>
            <a:pPr marL="0" indent="0">
              <a:buNone/>
            </a:pPr>
            <a:r>
              <a:rPr lang="en-US" dirty="0">
                <a:solidFill>
                  <a:srgbClr val="FFFFFF"/>
                </a:solidFill>
                <a:effectLst/>
              </a:rPr>
              <a:t>From the plots which show the variation of attributes corresponding to different spatial resolutions for co-registered regions, it implies that the median value of average rainfall remains same </a:t>
            </a:r>
            <a:r>
              <a:rPr lang="en-US" dirty="0" err="1">
                <a:solidFill>
                  <a:srgbClr val="FFFFFF"/>
                </a:solidFill>
                <a:effectLst/>
              </a:rPr>
              <a:t>upto</a:t>
            </a:r>
            <a:r>
              <a:rPr lang="en-US" dirty="0">
                <a:solidFill>
                  <a:srgbClr val="FFFFFF"/>
                </a:solidFill>
                <a:effectLst/>
              </a:rPr>
              <a:t> region 6 but small variation is there from region 7 to10, which consists of the Southern part of India. Minor variation exists for other attributes as well.</a:t>
            </a:r>
          </a:p>
          <a:p>
            <a:endParaRPr lang="en-US" dirty="0">
              <a:solidFill>
                <a:srgbClr val="FFFFFF"/>
              </a:solidFill>
            </a:endParaRPr>
          </a:p>
        </p:txBody>
      </p:sp>
      <p:sp>
        <p:nvSpPr>
          <p:cNvPr id="6" name="Slide Number Placeholder 5">
            <a:extLst>
              <a:ext uri="{FF2B5EF4-FFF2-40B4-BE49-F238E27FC236}">
                <a16:creationId xmlns:a16="http://schemas.microsoft.com/office/drawing/2014/main" id="{4F159D68-292B-A912-7FC2-66BB575422AC}"/>
              </a:ext>
            </a:extLst>
          </p:cNvPr>
          <p:cNvSpPr>
            <a:spLocks noGrp="1"/>
          </p:cNvSpPr>
          <p:nvPr>
            <p:ph type="sldNum" sz="quarter" idx="12"/>
          </p:nvPr>
        </p:nvSpPr>
        <p:spPr>
          <a:xfrm>
            <a:off x="5459686" y="6259742"/>
            <a:ext cx="544874"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06B786C7-B8F9-4072-AAAA-17258464D730}" type="slidenum">
              <a:rPr kumimoji="0" lang="en-US" b="0" i="0" u="none" strike="noStrike" cap="none" spc="0" normalizeH="0" baseline="0" noProof="0" smtClean="0">
                <a:ln>
                  <a:noFill/>
                </a:ln>
                <a:effectLst/>
                <a:uLnTx/>
                <a:uFillTx/>
              </a:rPr>
              <a:pPr marR="0" lvl="0" indent="0" defTabSz="914400" fontAlgn="auto">
                <a:spcBef>
                  <a:spcPts val="0"/>
                </a:spcBef>
                <a:spcAft>
                  <a:spcPts val="600"/>
                </a:spcAft>
                <a:buClrTx/>
                <a:buSzTx/>
                <a:buFontTx/>
                <a:buNone/>
                <a:tabLst/>
                <a:defRPr/>
              </a:pPr>
              <a:t>21</a:t>
            </a:fld>
            <a:endParaRPr kumimoji="0" lang="en-US" b="0" i="0" u="none" strike="noStrike" cap="none" spc="0" normalizeH="0" baseline="0" noProof="0">
              <a:ln>
                <a:noFill/>
              </a:ln>
              <a:effectLst/>
              <a:uLnTx/>
              <a:uFillTx/>
            </a:endParaRPr>
          </a:p>
        </p:txBody>
      </p:sp>
      <p:sp>
        <p:nvSpPr>
          <p:cNvPr id="50" name="Rectangle 49">
            <a:extLst>
              <a:ext uri="{FF2B5EF4-FFF2-40B4-BE49-F238E27FC236}">
                <a16:creationId xmlns:a16="http://schemas.microsoft.com/office/drawing/2014/main" id="{DD0C6C3A-73B1-4E33-AD0D-8BCD35B71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460"/>
            <a:ext cx="9144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03022F3-BFF5-4104-AE9A-399949DAF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560620"/>
            <a:ext cx="12188952"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18" name="Picture 17">
            <a:extLst>
              <a:ext uri="{FF2B5EF4-FFF2-40B4-BE49-F238E27FC236}">
                <a16:creationId xmlns:a16="http://schemas.microsoft.com/office/drawing/2014/main" id="{A420694F-06DA-208C-3192-9C02F5074FE9}"/>
              </a:ext>
            </a:extLst>
          </p:cNvPr>
          <p:cNvPicPr>
            <a:picLocks noChangeAspect="1"/>
          </p:cNvPicPr>
          <p:nvPr/>
        </p:nvPicPr>
        <p:blipFill>
          <a:blip r:embed="rId3"/>
          <a:stretch>
            <a:fillRect/>
          </a:stretch>
        </p:blipFill>
        <p:spPr>
          <a:xfrm>
            <a:off x="255639" y="58607"/>
            <a:ext cx="5468335" cy="2426139"/>
          </a:xfrm>
          <a:prstGeom prst="rect">
            <a:avLst/>
          </a:prstGeom>
        </p:spPr>
      </p:pic>
      <p:pic>
        <p:nvPicPr>
          <p:cNvPr id="22" name="Picture 21">
            <a:extLst>
              <a:ext uri="{FF2B5EF4-FFF2-40B4-BE49-F238E27FC236}">
                <a16:creationId xmlns:a16="http://schemas.microsoft.com/office/drawing/2014/main" id="{D2619B33-B96F-A292-C13E-BADE7D7FBF96}"/>
              </a:ext>
            </a:extLst>
          </p:cNvPr>
          <p:cNvPicPr>
            <a:picLocks noChangeAspect="1"/>
          </p:cNvPicPr>
          <p:nvPr/>
        </p:nvPicPr>
        <p:blipFill>
          <a:blip r:embed="rId4"/>
          <a:stretch>
            <a:fillRect/>
          </a:stretch>
        </p:blipFill>
        <p:spPr>
          <a:xfrm>
            <a:off x="6796046" y="73588"/>
            <a:ext cx="4854361" cy="2415749"/>
          </a:xfrm>
          <a:prstGeom prst="rect">
            <a:avLst/>
          </a:prstGeom>
        </p:spPr>
      </p:pic>
    </p:spTree>
    <p:extLst>
      <p:ext uri="{BB962C8B-B14F-4D97-AF65-F5344CB8AC3E}">
        <p14:creationId xmlns:p14="http://schemas.microsoft.com/office/powerpoint/2010/main" val="3897828232"/>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28E6A4D9-12A1-4CD4-99EA-5C5ECDEF8A33}"/>
              </a:ext>
            </a:extLst>
          </p:cNvPr>
          <p:cNvSpPr>
            <a:spLocks noGrp="1"/>
          </p:cNvSpPr>
          <p:nvPr>
            <p:ph type="title"/>
          </p:nvPr>
        </p:nvSpPr>
        <p:spPr>
          <a:xfrm>
            <a:off x="581192" y="629265"/>
            <a:ext cx="11168356" cy="1150374"/>
          </a:xfrm>
          <a:solidFill>
            <a:srgbClr val="4D1434"/>
          </a:solidFill>
        </p:spPr>
        <p:txBody>
          <a:bodyPr vert="horz" lIns="91440" tIns="45720" rIns="91440" bIns="45720" rtlCol="0" anchor="b">
            <a:normAutofit/>
          </a:bodyPr>
          <a:lstStyle/>
          <a:p>
            <a:r>
              <a:rPr lang="en-US" sz="2800" dirty="0">
                <a:solidFill>
                  <a:srgbClr val="FFFEFF"/>
                </a:solidFill>
              </a:rPr>
              <a:t>From </a:t>
            </a:r>
            <a:br>
              <a:rPr lang="en-US" sz="2800" dirty="0">
                <a:solidFill>
                  <a:srgbClr val="FFFEFF"/>
                </a:solidFill>
              </a:rPr>
            </a:br>
            <a:r>
              <a:rPr lang="en-US" sz="2800" dirty="0">
                <a:solidFill>
                  <a:srgbClr val="FFFEFF"/>
                </a:solidFill>
              </a:rPr>
              <a:t>Heterogeneity Measure (Spatial Analysis)</a:t>
            </a:r>
            <a:endParaRPr lang="en-US" dirty="0">
              <a:solidFill>
                <a:srgbClr val="FFFEFF"/>
              </a:solidFill>
            </a:endParaRPr>
          </a:p>
        </p:txBody>
      </p:sp>
      <p:sp>
        <p:nvSpPr>
          <p:cNvPr id="4" name="Date Placeholder 3">
            <a:extLst>
              <a:ext uri="{FF2B5EF4-FFF2-40B4-BE49-F238E27FC236}">
                <a16:creationId xmlns:a16="http://schemas.microsoft.com/office/drawing/2014/main" id="{6148B91A-117A-42B4-842E-633AFA930E7F}"/>
              </a:ext>
            </a:extLst>
          </p:cNvPr>
          <p:cNvSpPr>
            <a:spLocks noGrp="1"/>
          </p:cNvSpPr>
          <p:nvPr>
            <p:ph type="dt" sz="half" idx="10"/>
          </p:nvPr>
        </p:nvSpPr>
        <p:spPr>
          <a:xfrm>
            <a:off x="7605951" y="5956137"/>
            <a:ext cx="2844799" cy="365125"/>
          </a:xfrm>
        </p:spPr>
        <p:txBody>
          <a:bodyPr vert="horz" lIns="91440" tIns="45720" rIns="91440" bIns="45720" rtlCol="0" anchor="ctr">
            <a:normAutofit/>
          </a:bodyPr>
          <a:lstStyle/>
          <a:p>
            <a:pPr lvl="0">
              <a:spcAft>
                <a:spcPts val="600"/>
              </a:spcAft>
            </a:pPr>
            <a:r>
              <a:rPr lang="en-US" kern="1200" noProof="0">
                <a:solidFill>
                  <a:schemeClr val="accent2"/>
                </a:solidFill>
                <a:latin typeface="+mn-lt"/>
                <a:ea typeface="+mn-ea"/>
                <a:cs typeface="+mn-cs"/>
              </a:rPr>
              <a:t>2023</a:t>
            </a:r>
            <a:endParaRPr lang="en-US" kern="1200" noProof="0" dirty="0">
              <a:solidFill>
                <a:schemeClr val="accent2"/>
              </a:solidFill>
              <a:latin typeface="+mn-lt"/>
              <a:ea typeface="+mn-ea"/>
              <a:cs typeface="+mn-cs"/>
            </a:endParaRPr>
          </a:p>
        </p:txBody>
      </p:sp>
      <p:sp>
        <p:nvSpPr>
          <p:cNvPr id="5" name="Slide Number Placeholder 4">
            <a:extLst>
              <a:ext uri="{FF2B5EF4-FFF2-40B4-BE49-F238E27FC236}">
                <a16:creationId xmlns:a16="http://schemas.microsoft.com/office/drawing/2014/main" id="{4DB248E8-80F2-482E-B0AF-EE7EBC7C3EAD}"/>
              </a:ext>
            </a:extLst>
          </p:cNvPr>
          <p:cNvSpPr>
            <a:spLocks noGrp="1"/>
          </p:cNvSpPr>
          <p:nvPr>
            <p:ph type="sldNum" sz="quarter" idx="12"/>
          </p:nvPr>
        </p:nvSpPr>
        <p:spPr>
          <a:xfrm>
            <a:off x="10558300" y="5956137"/>
            <a:ext cx="1052508" cy="365125"/>
          </a:xfrm>
        </p:spPr>
        <p:txBody>
          <a:bodyPr vert="horz" lIns="91440" tIns="45720" rIns="91440" bIns="45720" rtlCol="0" anchor="ctr">
            <a:normAutofit/>
          </a:bodyPr>
          <a:lstStyle/>
          <a:p>
            <a:pPr lvl="0">
              <a:spcAft>
                <a:spcPts val="600"/>
              </a:spcAft>
            </a:pPr>
            <a:fld id="{06B786C7-B8F9-4072-AAAA-17258464D730}" type="slidenum">
              <a:rPr lang="en-US" kern="1200" noProof="0" smtClean="0">
                <a:solidFill>
                  <a:schemeClr val="accent2"/>
                </a:solidFill>
                <a:latin typeface="+mn-lt"/>
                <a:ea typeface="+mn-ea"/>
                <a:cs typeface="+mn-cs"/>
              </a:rPr>
              <a:pPr lvl="0">
                <a:spcAft>
                  <a:spcPts val="600"/>
                </a:spcAft>
              </a:pPr>
              <a:t>22</a:t>
            </a:fld>
            <a:endParaRPr lang="en-US" kern="1200" noProof="0" dirty="0">
              <a:solidFill>
                <a:schemeClr val="accent2"/>
              </a:solidFill>
              <a:latin typeface="+mn-lt"/>
              <a:ea typeface="+mn-ea"/>
              <a:cs typeface="+mn-cs"/>
            </a:endParaRPr>
          </a:p>
        </p:txBody>
      </p:sp>
      <p:graphicFrame>
        <p:nvGraphicFramePr>
          <p:cNvPr id="3" name="Table 2">
            <a:extLst>
              <a:ext uri="{FF2B5EF4-FFF2-40B4-BE49-F238E27FC236}">
                <a16:creationId xmlns:a16="http://schemas.microsoft.com/office/drawing/2014/main" id="{F0B0C1BC-A568-AE99-3E19-04620A7927C1}"/>
              </a:ext>
            </a:extLst>
          </p:cNvPr>
          <p:cNvGraphicFramePr>
            <a:graphicFrameLocks noGrp="1"/>
          </p:cNvGraphicFramePr>
          <p:nvPr>
            <p:extLst>
              <p:ext uri="{D42A27DB-BD31-4B8C-83A1-F6EECF244321}">
                <p14:modId xmlns:p14="http://schemas.microsoft.com/office/powerpoint/2010/main" val="2026483280"/>
              </p:ext>
            </p:extLst>
          </p:nvPr>
        </p:nvGraphicFramePr>
        <p:xfrm>
          <a:off x="3208309" y="2378410"/>
          <a:ext cx="8402499" cy="1703716"/>
        </p:xfrm>
        <a:graphic>
          <a:graphicData uri="http://schemas.openxmlformats.org/drawingml/2006/table">
            <a:tbl>
              <a:tblPr firstRow="1" firstCol="1" bandRow="1">
                <a:tableStyleId>{5C22544A-7EE6-4342-B048-85BDC9FD1C3A}</a:tableStyleId>
              </a:tblPr>
              <a:tblGrid>
                <a:gridCol w="956344">
                  <a:extLst>
                    <a:ext uri="{9D8B030D-6E8A-4147-A177-3AD203B41FA5}">
                      <a16:colId xmlns:a16="http://schemas.microsoft.com/office/drawing/2014/main" val="2813623904"/>
                    </a:ext>
                  </a:extLst>
                </a:gridCol>
                <a:gridCol w="709967">
                  <a:extLst>
                    <a:ext uri="{9D8B030D-6E8A-4147-A177-3AD203B41FA5}">
                      <a16:colId xmlns:a16="http://schemas.microsoft.com/office/drawing/2014/main" val="4099152298"/>
                    </a:ext>
                  </a:extLst>
                </a:gridCol>
                <a:gridCol w="696749">
                  <a:extLst>
                    <a:ext uri="{9D8B030D-6E8A-4147-A177-3AD203B41FA5}">
                      <a16:colId xmlns:a16="http://schemas.microsoft.com/office/drawing/2014/main" val="640367842"/>
                    </a:ext>
                  </a:extLst>
                </a:gridCol>
                <a:gridCol w="673147">
                  <a:extLst>
                    <a:ext uri="{9D8B030D-6E8A-4147-A177-3AD203B41FA5}">
                      <a16:colId xmlns:a16="http://schemas.microsoft.com/office/drawing/2014/main" val="2810824428"/>
                    </a:ext>
                  </a:extLst>
                </a:gridCol>
                <a:gridCol w="673147">
                  <a:extLst>
                    <a:ext uri="{9D8B030D-6E8A-4147-A177-3AD203B41FA5}">
                      <a16:colId xmlns:a16="http://schemas.microsoft.com/office/drawing/2014/main" val="3399506153"/>
                    </a:ext>
                  </a:extLst>
                </a:gridCol>
                <a:gridCol w="673147">
                  <a:extLst>
                    <a:ext uri="{9D8B030D-6E8A-4147-A177-3AD203B41FA5}">
                      <a16:colId xmlns:a16="http://schemas.microsoft.com/office/drawing/2014/main" val="1440810110"/>
                    </a:ext>
                  </a:extLst>
                </a:gridCol>
                <a:gridCol w="695805">
                  <a:extLst>
                    <a:ext uri="{9D8B030D-6E8A-4147-A177-3AD203B41FA5}">
                      <a16:colId xmlns:a16="http://schemas.microsoft.com/office/drawing/2014/main" val="74004093"/>
                    </a:ext>
                  </a:extLst>
                </a:gridCol>
                <a:gridCol w="673147">
                  <a:extLst>
                    <a:ext uri="{9D8B030D-6E8A-4147-A177-3AD203B41FA5}">
                      <a16:colId xmlns:a16="http://schemas.microsoft.com/office/drawing/2014/main" val="3196090665"/>
                    </a:ext>
                  </a:extLst>
                </a:gridCol>
                <a:gridCol w="673147">
                  <a:extLst>
                    <a:ext uri="{9D8B030D-6E8A-4147-A177-3AD203B41FA5}">
                      <a16:colId xmlns:a16="http://schemas.microsoft.com/office/drawing/2014/main" val="623647674"/>
                    </a:ext>
                  </a:extLst>
                </a:gridCol>
                <a:gridCol w="673147">
                  <a:extLst>
                    <a:ext uri="{9D8B030D-6E8A-4147-A177-3AD203B41FA5}">
                      <a16:colId xmlns:a16="http://schemas.microsoft.com/office/drawing/2014/main" val="3763953609"/>
                    </a:ext>
                  </a:extLst>
                </a:gridCol>
                <a:gridCol w="652376">
                  <a:extLst>
                    <a:ext uri="{9D8B030D-6E8A-4147-A177-3AD203B41FA5}">
                      <a16:colId xmlns:a16="http://schemas.microsoft.com/office/drawing/2014/main" val="1761309039"/>
                    </a:ext>
                  </a:extLst>
                </a:gridCol>
                <a:gridCol w="652376">
                  <a:extLst>
                    <a:ext uri="{9D8B030D-6E8A-4147-A177-3AD203B41FA5}">
                      <a16:colId xmlns:a16="http://schemas.microsoft.com/office/drawing/2014/main" val="3689067260"/>
                    </a:ext>
                  </a:extLst>
                </a:gridCol>
              </a:tblGrid>
              <a:tr h="425929">
                <a:tc>
                  <a:txBody>
                    <a:bodyPr/>
                    <a:lstStyle/>
                    <a:p>
                      <a:pPr algn="ctr">
                        <a:lnSpc>
                          <a:spcPct val="130000"/>
                        </a:lnSpc>
                        <a:spcAft>
                          <a:spcPts val="800"/>
                        </a:spcAft>
                      </a:pPr>
                      <a:r>
                        <a:rPr lang="en-IN" sz="1600" dirty="0">
                          <a:effectLst/>
                          <a:latin typeface="Calibri" panose="020F0502020204030204" pitchFamily="34" charset="0"/>
                          <a:cs typeface="Calibri" panose="020F0502020204030204" pitchFamily="34" charset="0"/>
                        </a:rPr>
                        <a:t>Grid Size</a:t>
                      </a:r>
                      <a:endParaRPr lang="en-IN" sz="1600"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1</a:t>
                      </a:r>
                      <a:endParaRPr lang="en-IN" sz="1600"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1A</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2</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3</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4</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5</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6</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7</a:t>
                      </a:r>
                      <a:endParaRPr lang="en-IN" sz="1600"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8</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9</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10</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1547761522"/>
                  </a:ext>
                </a:extLst>
              </a:tr>
              <a:tr h="425929">
                <a:tc>
                  <a:txBody>
                    <a:bodyPr/>
                    <a:lstStyle/>
                    <a:p>
                      <a:pPr algn="ctr">
                        <a:lnSpc>
                          <a:spcPct val="130000"/>
                        </a:lnSpc>
                        <a:spcAft>
                          <a:spcPts val="800"/>
                        </a:spcAft>
                      </a:pPr>
                      <a:r>
                        <a:rPr lang="en-IN" sz="1600" dirty="0">
                          <a:effectLst/>
                          <a:latin typeface="+mn-lt"/>
                          <a:cs typeface="Calibri" panose="020F0502020204030204" pitchFamily="34" charset="0"/>
                        </a:rPr>
                        <a:t>1.00</a:t>
                      </a:r>
                      <a:r>
                        <a:rPr lang="en-IN" sz="1600" cap="all" dirty="0">
                          <a:effectLst/>
                          <a:latin typeface="+mn-lt"/>
                          <a:cs typeface="Calibri" panose="020F0502020204030204" pitchFamily="34" charset="0"/>
                        </a:rPr>
                        <a:t>º</a:t>
                      </a:r>
                      <a:endParaRPr lang="en-IN" sz="1600" dirty="0">
                        <a:solidFill>
                          <a:srgbClr val="2F5496"/>
                        </a:solidFill>
                        <a:effectLst/>
                        <a:latin typeface="+mn-lt"/>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5.35</a:t>
                      </a:r>
                      <a:endParaRPr lang="en-IN" sz="1600"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dirty="0">
                          <a:effectLst/>
                          <a:latin typeface="Calibri" panose="020F0502020204030204" pitchFamily="34" charset="0"/>
                          <a:cs typeface="Calibri" panose="020F0502020204030204" pitchFamily="34" charset="0"/>
                        </a:rPr>
                        <a:t>1.35</a:t>
                      </a:r>
                      <a:endParaRPr lang="en-IN" sz="1600"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1.01</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2.87</a:t>
                      </a:r>
                      <a:endParaRPr lang="en-IN" sz="1600"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0.76</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0.29</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-0.2</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506814197"/>
                  </a:ext>
                </a:extLst>
              </a:tr>
              <a:tr h="425929">
                <a:tc>
                  <a:txBody>
                    <a:bodyPr/>
                    <a:lstStyle/>
                    <a:p>
                      <a:pPr algn="ctr">
                        <a:lnSpc>
                          <a:spcPct val="130000"/>
                        </a:lnSpc>
                        <a:spcAft>
                          <a:spcPts val="800"/>
                        </a:spcAft>
                      </a:pPr>
                      <a:r>
                        <a:rPr lang="en-IN" sz="1600" dirty="0">
                          <a:effectLst/>
                          <a:latin typeface="+mn-lt"/>
                          <a:cs typeface="Calibri" panose="020F0502020204030204" pitchFamily="34" charset="0"/>
                        </a:rPr>
                        <a:t>0.50</a:t>
                      </a:r>
                      <a:r>
                        <a:rPr lang="en-IN" sz="1600" cap="all" dirty="0">
                          <a:effectLst/>
                          <a:latin typeface="+mn-lt"/>
                          <a:cs typeface="Calibri" panose="020F0502020204030204" pitchFamily="34" charset="0"/>
                        </a:rPr>
                        <a:t>º</a:t>
                      </a:r>
                      <a:r>
                        <a:rPr lang="en-IN" sz="1600" dirty="0">
                          <a:effectLst/>
                          <a:latin typeface="+mn-lt"/>
                          <a:cs typeface="Calibri" panose="020F0502020204030204" pitchFamily="34" charset="0"/>
                        </a:rPr>
                        <a:t> </a:t>
                      </a:r>
                      <a:endParaRPr lang="en-IN" sz="1600" dirty="0">
                        <a:solidFill>
                          <a:srgbClr val="2F5496"/>
                        </a:solidFill>
                        <a:effectLst/>
                        <a:latin typeface="+mn-lt"/>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5.21</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3.71</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0.83</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1.84</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dirty="0">
                          <a:effectLst/>
                          <a:latin typeface="Calibri" panose="020F0502020204030204" pitchFamily="34" charset="0"/>
                          <a:cs typeface="Calibri" panose="020F0502020204030204" pitchFamily="34" charset="0"/>
                        </a:rPr>
                        <a:t>2.16</a:t>
                      </a:r>
                      <a:endParaRPr lang="en-IN" sz="1600"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5.67</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4.77</a:t>
                      </a:r>
                      <a:endParaRPr lang="en-IN" sz="1600"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dirty="0">
                          <a:effectLst/>
                          <a:latin typeface="Calibri" panose="020F0502020204030204" pitchFamily="34" charset="0"/>
                          <a:cs typeface="Calibri" panose="020F0502020204030204" pitchFamily="34" charset="0"/>
                        </a:rPr>
                        <a:t>3.38</a:t>
                      </a:r>
                      <a:endParaRPr lang="en-IN" sz="1600"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dirty="0">
                          <a:effectLst/>
                          <a:latin typeface="Calibri" panose="020F0502020204030204" pitchFamily="34" charset="0"/>
                          <a:cs typeface="Calibri" panose="020F0502020204030204" pitchFamily="34" charset="0"/>
                        </a:rPr>
                        <a:t>1.21</a:t>
                      </a:r>
                      <a:endParaRPr lang="en-IN" sz="1600"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dirty="0">
                          <a:effectLst/>
                          <a:latin typeface="Calibri" panose="020F0502020204030204" pitchFamily="34" charset="0"/>
                          <a:cs typeface="Calibri" panose="020F0502020204030204" pitchFamily="34" charset="0"/>
                        </a:rPr>
                        <a:t>-0.5</a:t>
                      </a:r>
                      <a:endParaRPr lang="en-IN" sz="1600"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0.01</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4100831790"/>
                  </a:ext>
                </a:extLst>
              </a:tr>
              <a:tr h="425929">
                <a:tc>
                  <a:txBody>
                    <a:bodyPr/>
                    <a:lstStyle/>
                    <a:p>
                      <a:pPr algn="ctr">
                        <a:lnSpc>
                          <a:spcPct val="130000"/>
                        </a:lnSpc>
                        <a:spcAft>
                          <a:spcPts val="800"/>
                        </a:spcAft>
                      </a:pPr>
                      <a:r>
                        <a:rPr lang="en-IN" sz="1600" dirty="0">
                          <a:effectLst/>
                          <a:latin typeface="+mn-lt"/>
                          <a:cs typeface="Calibri" panose="020F0502020204030204" pitchFamily="34" charset="0"/>
                        </a:rPr>
                        <a:t>0.25</a:t>
                      </a:r>
                      <a:r>
                        <a:rPr lang="en-IN" sz="1600" cap="all" dirty="0">
                          <a:effectLst/>
                          <a:latin typeface="+mn-lt"/>
                          <a:cs typeface="Calibri" panose="020F0502020204030204" pitchFamily="34" charset="0"/>
                        </a:rPr>
                        <a:t>º</a:t>
                      </a:r>
                      <a:endParaRPr lang="en-IN" sz="1600" dirty="0">
                        <a:solidFill>
                          <a:srgbClr val="2F5496"/>
                        </a:solidFill>
                        <a:effectLst/>
                        <a:latin typeface="+mn-lt"/>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22</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6.58</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3.15</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dirty="0">
                          <a:effectLst/>
                          <a:latin typeface="Calibri" panose="020F0502020204030204" pitchFamily="34" charset="0"/>
                          <a:cs typeface="Calibri" panose="020F0502020204030204" pitchFamily="34" charset="0"/>
                        </a:rPr>
                        <a:t>5.48</a:t>
                      </a:r>
                      <a:endParaRPr lang="en-IN" sz="1600"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dirty="0">
                          <a:effectLst/>
                          <a:latin typeface="Calibri" panose="020F0502020204030204" pitchFamily="34" charset="0"/>
                          <a:cs typeface="Calibri" panose="020F0502020204030204" pitchFamily="34" charset="0"/>
                        </a:rPr>
                        <a:t>12.37</a:t>
                      </a:r>
                      <a:endParaRPr lang="en-IN" sz="1600"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dirty="0">
                          <a:effectLst/>
                          <a:latin typeface="Calibri" panose="020F0502020204030204" pitchFamily="34" charset="0"/>
                          <a:cs typeface="Calibri" panose="020F0502020204030204" pitchFamily="34" charset="0"/>
                        </a:rPr>
                        <a:t>4.2</a:t>
                      </a:r>
                      <a:endParaRPr lang="en-IN" sz="1600"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3.28</a:t>
                      </a:r>
                      <a:endParaRPr lang="en-IN" sz="160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a:effectLst/>
                          <a:latin typeface="Calibri" panose="020F0502020204030204" pitchFamily="34" charset="0"/>
                          <a:cs typeface="Calibri" panose="020F0502020204030204" pitchFamily="34" charset="0"/>
                        </a:rPr>
                        <a:t>5.73</a:t>
                      </a:r>
                      <a:endParaRPr lang="en-IN" sz="1600"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dirty="0">
                          <a:effectLst/>
                          <a:latin typeface="Calibri" panose="020F0502020204030204" pitchFamily="34" charset="0"/>
                          <a:cs typeface="Calibri" panose="020F0502020204030204" pitchFamily="34" charset="0"/>
                        </a:rPr>
                        <a:t>2.99</a:t>
                      </a:r>
                      <a:endParaRPr lang="en-IN" sz="1600"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tc>
                  <a:txBody>
                    <a:bodyPr/>
                    <a:lstStyle/>
                    <a:p>
                      <a:pPr algn="ctr">
                        <a:lnSpc>
                          <a:spcPct val="130000"/>
                        </a:lnSpc>
                        <a:spcAft>
                          <a:spcPts val="800"/>
                        </a:spcAft>
                      </a:pPr>
                      <a:r>
                        <a:rPr lang="en-IN" sz="1600" dirty="0">
                          <a:effectLst/>
                          <a:latin typeface="Calibri" panose="020F0502020204030204" pitchFamily="34" charset="0"/>
                          <a:cs typeface="Calibri" panose="020F0502020204030204" pitchFamily="34" charset="0"/>
                        </a:rPr>
                        <a:t>0.31</a:t>
                      </a:r>
                      <a:endParaRPr lang="en-IN" sz="1600" dirty="0">
                        <a:solidFill>
                          <a:srgbClr val="2F5496"/>
                        </a:solidFill>
                        <a:effectLst/>
                        <a:latin typeface="Calibri" panose="020F0502020204030204" pitchFamily="34" charset="0"/>
                        <a:ea typeface="Times New Roman" panose="02020603050405020304" pitchFamily="18" charset="0"/>
                        <a:cs typeface="Calibri" panose="020F0502020204030204" pitchFamily="34" charset="0"/>
                      </a:endParaRPr>
                    </a:p>
                  </a:txBody>
                  <a:tcPr marL="68580" marR="68580" marT="0" marB="0"/>
                </a:tc>
                <a:extLst>
                  <a:ext uri="{0D108BD9-81ED-4DB2-BD59-A6C34878D82A}">
                    <a16:rowId xmlns:a16="http://schemas.microsoft.com/office/drawing/2014/main" val="3045773441"/>
                  </a:ext>
                </a:extLst>
              </a:tr>
            </a:tbl>
          </a:graphicData>
        </a:graphic>
      </p:graphicFrame>
      <p:sp>
        <p:nvSpPr>
          <p:cNvPr id="6" name="TextBox 5">
            <a:extLst>
              <a:ext uri="{FF2B5EF4-FFF2-40B4-BE49-F238E27FC236}">
                <a16:creationId xmlns:a16="http://schemas.microsoft.com/office/drawing/2014/main" id="{0F331D5B-3C99-A681-77A1-4230873950B6}"/>
              </a:ext>
            </a:extLst>
          </p:cNvPr>
          <p:cNvSpPr txBox="1"/>
          <p:nvPr/>
        </p:nvSpPr>
        <p:spPr>
          <a:xfrm>
            <a:off x="3208309" y="4656832"/>
            <a:ext cx="8402499" cy="1200329"/>
          </a:xfrm>
          <a:prstGeom prst="rect">
            <a:avLst/>
          </a:prstGeom>
          <a:noFill/>
        </p:spPr>
        <p:txBody>
          <a:bodyPr wrap="square">
            <a:spAutoFit/>
          </a:bodyPr>
          <a:lstStyle/>
          <a:p>
            <a:r>
              <a:rPr lang="en-US" b="0" i="0" dirty="0">
                <a:effectLst/>
                <a:latin typeface="Calibri" panose="020F0502020204030204" pitchFamily="34" charset="0"/>
                <a:cs typeface="Calibri" panose="020F0502020204030204" pitchFamily="34" charset="0"/>
              </a:rPr>
              <a:t>For rainfall measurements, coarser spatial resolution averages smaller-scale variations, decreasing sensitivity and making it harder to detect differences between regions. This decreases the H value of heterogeneity with </a:t>
            </a:r>
            <a:r>
              <a:rPr lang="en-US" dirty="0">
                <a:latin typeface="Calibri" panose="020F0502020204030204" pitchFamily="34" charset="0"/>
                <a:cs typeface="Calibri" panose="020F0502020204030204" pitchFamily="34" charset="0"/>
              </a:rPr>
              <a:t>coarser</a:t>
            </a:r>
            <a:r>
              <a:rPr lang="en-US" b="0" i="0" dirty="0">
                <a:effectLst/>
                <a:latin typeface="Calibri" panose="020F0502020204030204" pitchFamily="34" charset="0"/>
                <a:cs typeface="Calibri" panose="020F0502020204030204" pitchFamily="34" charset="0"/>
              </a:rPr>
              <a:t> resolution.</a:t>
            </a: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4718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646113" y="194783"/>
            <a:ext cx="11190983" cy="760892"/>
          </a:xfrm>
        </p:spPr>
        <p:txBody>
          <a:bodyPr>
            <a:noAutofit/>
          </a:bodyPr>
          <a:lstStyle/>
          <a:p>
            <a:r>
              <a:rPr lang="en-IN" sz="2900" dirty="0">
                <a:effectLst/>
                <a:latin typeface="Calibri" panose="020F0502020204030204" pitchFamily="34" charset="0"/>
                <a:ea typeface="Calibri" panose="020F0502020204030204" pitchFamily="34" charset="0"/>
                <a:cs typeface="Calibri" panose="020F0502020204030204" pitchFamily="34" charset="0"/>
              </a:rPr>
              <a:t>Extreme rainfall regions formed using 0.12</a:t>
            </a:r>
            <a:r>
              <a:rPr lang="en-IN" sz="2800" dirty="0">
                <a:cs typeface="Calibri" panose="020F0502020204030204" pitchFamily="34" charset="0"/>
              </a:rPr>
              <a:t>º</a:t>
            </a:r>
            <a:r>
              <a:rPr lang="en-IN" sz="2900" dirty="0">
                <a:effectLst/>
                <a:latin typeface="Calibri" panose="020F0502020204030204" pitchFamily="34" charset="0"/>
                <a:ea typeface="Calibri" panose="020F0502020204030204" pitchFamily="34" charset="0"/>
                <a:cs typeface="Calibri" panose="020F0502020204030204" pitchFamily="34" charset="0"/>
              </a:rPr>
              <a:t> gridded 1-hour rainfall data</a:t>
            </a:r>
            <a:endParaRPr lang="en-US" sz="2900" dirty="0">
              <a:latin typeface="Calibri" panose="020F0502020204030204" pitchFamily="34" charset="0"/>
              <a:ea typeface="Calibri" panose="020F0502020204030204" pitchFamily="34" charset="0"/>
              <a:cs typeface="Calibri" panose="020F0502020204030204" pitchFamily="34" charset="0"/>
            </a:endParaRPr>
          </a:p>
        </p:txBody>
      </p:sp>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p:txBody>
          <a:bodyPr/>
          <a:lstStyle/>
          <a:p>
            <a:pPr lvl="0"/>
            <a:r>
              <a:rPr lang="en-US" noProof="0" dirty="0">
                <a:solidFill>
                  <a:schemeClr val="tx1">
                    <a:lumMod val="95000"/>
                    <a:lumOff val="5000"/>
                  </a:schemeClr>
                </a:solidFill>
                <a:latin typeface="Times New Roman" panose="02020603050405020304" pitchFamily="18" charset="0"/>
                <a:cs typeface="Times New Roman" panose="02020603050405020304" pitchFamily="18" charset="0"/>
              </a:rPr>
              <a:t>2023</a:t>
            </a: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p:txBody>
          <a:bodyPr/>
          <a:lstStyle/>
          <a:p>
            <a:pPr lvl="0"/>
            <a:fld id="{06B786C7-B8F9-4072-AAAA-17258464D730}" type="slidenum">
              <a:rPr lang="en-US" noProof="0" smtClean="0">
                <a:solidFill>
                  <a:schemeClr val="tx1">
                    <a:lumMod val="95000"/>
                    <a:lumOff val="5000"/>
                  </a:schemeClr>
                </a:solidFill>
                <a:latin typeface="Times New Roman" panose="02020603050405020304" pitchFamily="18" charset="0"/>
                <a:cs typeface="Times New Roman" panose="02020603050405020304" pitchFamily="18" charset="0"/>
              </a:rPr>
              <a:pPr lvl="0"/>
              <a:t>23</a:t>
            </a:fld>
            <a:endParaRPr lang="en-US" noProof="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2" name="Content Placeholder 12">
            <a:extLst>
              <a:ext uri="{FF2B5EF4-FFF2-40B4-BE49-F238E27FC236}">
                <a16:creationId xmlns:a16="http://schemas.microsoft.com/office/drawing/2014/main" id="{59B9F558-05EC-DF48-5385-E5AA7E80C1A3}"/>
              </a:ext>
            </a:extLst>
          </p:cNvPr>
          <p:cNvSpPr txBox="1">
            <a:spLocks/>
          </p:cNvSpPr>
          <p:nvPr/>
        </p:nvSpPr>
        <p:spPr>
          <a:xfrm>
            <a:off x="6508830" y="1972627"/>
            <a:ext cx="4756714" cy="3365500"/>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IN" sz="1800" dirty="0">
                <a:effectLst/>
                <a:latin typeface="Calibri" panose="020F0502020204030204" pitchFamily="34" charset="0"/>
                <a:ea typeface="Times New Roman" panose="02020603050405020304" pitchFamily="18" charset="0"/>
                <a:cs typeface="Calibri" panose="020F0502020204030204" pitchFamily="34" charset="0"/>
              </a:rPr>
              <a:t>Clusters are converted from attribute space to geographical space and plotted on the India map to visualize their distribution properly. </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Total 14 regions are formed using CA clustering.</a:t>
            </a:r>
          </a:p>
        </p:txBody>
      </p:sp>
      <p:pic>
        <p:nvPicPr>
          <p:cNvPr id="6" name="Picture 5">
            <a:extLst>
              <a:ext uri="{FF2B5EF4-FFF2-40B4-BE49-F238E27FC236}">
                <a16:creationId xmlns:a16="http://schemas.microsoft.com/office/drawing/2014/main" id="{17E66646-85CB-5C36-1813-72575A6F55E4}"/>
              </a:ext>
            </a:extLst>
          </p:cNvPr>
          <p:cNvPicPr>
            <a:picLocks noChangeAspect="1"/>
          </p:cNvPicPr>
          <p:nvPr/>
        </p:nvPicPr>
        <p:blipFill>
          <a:blip r:embed="rId3"/>
          <a:stretch>
            <a:fillRect/>
          </a:stretch>
        </p:blipFill>
        <p:spPr>
          <a:xfrm>
            <a:off x="364490" y="1170622"/>
            <a:ext cx="5731510" cy="5566410"/>
          </a:xfrm>
          <a:prstGeom prst="rect">
            <a:avLst/>
          </a:prstGeom>
          <a:ln>
            <a:solidFill>
              <a:schemeClr val="accent1"/>
            </a:solidFill>
          </a:ln>
        </p:spPr>
      </p:pic>
      <p:pic>
        <p:nvPicPr>
          <p:cNvPr id="2050" name="Picture 2" descr="A picture containing text, screenshot, font, colorfulness&#10;&#10;Description automatically generated">
            <a:extLst>
              <a:ext uri="{FF2B5EF4-FFF2-40B4-BE49-F238E27FC236}">
                <a16:creationId xmlns:a16="http://schemas.microsoft.com/office/drawing/2014/main" id="{C6460057-8427-CEDF-CCD4-17BB396B40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727"/>
          <a:stretch>
            <a:fillRect/>
          </a:stretch>
        </p:blipFill>
        <p:spPr bwMode="auto">
          <a:xfrm>
            <a:off x="7317925" y="4324176"/>
            <a:ext cx="1290815" cy="1674986"/>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descr="A picture containing text, screenshot, font, colorfulness&#10;&#10;Description automatically generated">
            <a:extLst>
              <a:ext uri="{FF2B5EF4-FFF2-40B4-BE49-F238E27FC236}">
                <a16:creationId xmlns:a16="http://schemas.microsoft.com/office/drawing/2014/main" id="{2BE7783D-6C96-CAD9-BFBE-F4A697026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7534" y="4324176"/>
            <a:ext cx="1370909" cy="1659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5962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2" name="Rectangle 31">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4" name="Rectangle 33">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6" name="Rectangle 35">
            <a:extLst>
              <a:ext uri="{FF2B5EF4-FFF2-40B4-BE49-F238E27FC236}">
                <a16:creationId xmlns:a16="http://schemas.microsoft.com/office/drawing/2014/main" id="{DB93146F-62ED-4C59-844C-0935D0FB50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38" name="Rectangle 37">
            <a:extLst>
              <a:ext uri="{FF2B5EF4-FFF2-40B4-BE49-F238E27FC236}">
                <a16:creationId xmlns:a16="http://schemas.microsoft.com/office/drawing/2014/main" id="{BF3D65BA-1C65-40FB-92EF-83951BDC1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icture containing text, diagram, line, plot&#10;&#10;Description automatically generated">
            <a:extLst>
              <a:ext uri="{FF2B5EF4-FFF2-40B4-BE49-F238E27FC236}">
                <a16:creationId xmlns:a16="http://schemas.microsoft.com/office/drawing/2014/main" id="{4C16DFAF-542B-88F6-0DBA-BF237495F45F}"/>
              </a:ext>
            </a:extLst>
          </p:cNvPr>
          <p:cNvPicPr>
            <a:picLocks noChangeAspect="1"/>
          </p:cNvPicPr>
          <p:nvPr/>
        </p:nvPicPr>
        <p:blipFill>
          <a:blip r:embed="rId3"/>
          <a:stretch>
            <a:fillRect/>
          </a:stretch>
        </p:blipFill>
        <p:spPr>
          <a:xfrm>
            <a:off x="44230" y="723899"/>
            <a:ext cx="8023250" cy="5495925"/>
          </a:xfrm>
          <a:prstGeom prst="rect">
            <a:avLst/>
          </a:prstGeom>
        </p:spPr>
      </p:pic>
      <p:sp>
        <p:nvSpPr>
          <p:cNvPr id="40" name="Rectangle 39">
            <a:extLst>
              <a:ext uri="{FF2B5EF4-FFF2-40B4-BE49-F238E27FC236}">
                <a16:creationId xmlns:a16="http://schemas.microsoft.com/office/drawing/2014/main" id="{ADF52CCA-FCDD-49A0-BFFC-3BD41F1B8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8296275" y="1419225"/>
            <a:ext cx="3081576" cy="4328432"/>
          </a:xfrm>
        </p:spPr>
        <p:txBody>
          <a:bodyPr vert="horz" lIns="91440" tIns="45720" rIns="91440" bIns="45720" rtlCol="0" anchor="b">
            <a:noAutofit/>
          </a:bodyPr>
          <a:lstStyle/>
          <a:p>
            <a:pPr>
              <a:lnSpc>
                <a:spcPct val="90000"/>
              </a:lnSpc>
            </a:pPr>
            <a:r>
              <a:rPr lang="en-IN">
                <a:effectLst/>
                <a:latin typeface="Calibri" panose="020F0502020204030204" pitchFamily="34" charset="0"/>
                <a:ea typeface="Calibri" panose="020F0502020204030204" pitchFamily="34" charset="0"/>
                <a:cs typeface="Calibri" panose="020F0502020204030204" pitchFamily="34" charset="0"/>
              </a:rPr>
              <a:t>Variation of median values of attributes across different homogeneous extreme rainfall regions formed using 0.12</a:t>
            </a:r>
            <a:r>
              <a:rPr lang="en-IN" cap="all">
                <a:effectLst/>
                <a:latin typeface="Calibri" panose="020F0502020204030204" pitchFamily="34" charset="0"/>
                <a:ea typeface="Calibri" panose="020F0502020204030204" pitchFamily="34" charset="0"/>
                <a:cs typeface="Calibri" panose="020F0502020204030204" pitchFamily="34" charset="0"/>
              </a:rPr>
              <a:t>º</a:t>
            </a:r>
            <a:r>
              <a:rPr lang="en-IN">
                <a:effectLst/>
                <a:latin typeface="Calibri" panose="020F0502020204030204" pitchFamily="34" charset="0"/>
                <a:ea typeface="Calibri" panose="020F0502020204030204" pitchFamily="34" charset="0"/>
                <a:cs typeface="Calibri" panose="020F0502020204030204" pitchFamily="34" charset="0"/>
              </a:rPr>
              <a:t> gridded 1-hour rainfall data.</a:t>
            </a:r>
            <a:endParaRPr lang="en-US" dirty="0">
              <a:solidFill>
                <a:srgbClr val="FFFFFF"/>
              </a:solidFill>
              <a:latin typeface="Calibri" panose="020F0502020204030204" pitchFamily="34" charset="0"/>
              <a:ea typeface="Calibri" panose="020F0502020204030204" pitchFamily="34" charset="0"/>
              <a:cs typeface="Calibri" panose="020F0502020204030204" pitchFamily="34" charset="0"/>
            </a:endParaRPr>
          </a:p>
        </p:txBody>
      </p:sp>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a:xfrm>
            <a:off x="7605951" y="6400800"/>
            <a:ext cx="2844800" cy="365125"/>
          </a:xfrm>
        </p:spPr>
        <p:txBody>
          <a:bodyPr vert="horz" lIns="91440" tIns="45720" rIns="91440" bIns="45720" rtlCol="0" anchor="ctr">
            <a:normAutofit/>
          </a:bodyPr>
          <a:lstStyle/>
          <a:p>
            <a:pPr lvl="0" defTabSz="914400">
              <a:spcAft>
                <a:spcPts val="600"/>
              </a:spcAft>
            </a:pPr>
            <a:r>
              <a:rPr lang="en-US" noProof="0">
                <a:solidFill>
                  <a:schemeClr val="accent1">
                    <a:lumMod val="75000"/>
                    <a:lumOff val="25000"/>
                  </a:schemeClr>
                </a:solidFill>
              </a:rPr>
              <a:t>2023</a:t>
            </a: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a:xfrm>
            <a:off x="10558300" y="6400800"/>
            <a:ext cx="1016440" cy="365125"/>
          </a:xfrm>
        </p:spPr>
        <p:txBody>
          <a:bodyPr vert="horz" lIns="91440" tIns="45720" rIns="91440" bIns="45720" rtlCol="0" anchor="ctr">
            <a:normAutofit/>
          </a:bodyPr>
          <a:lstStyle/>
          <a:p>
            <a:pPr lvl="0" defTabSz="914400">
              <a:spcAft>
                <a:spcPts val="600"/>
              </a:spcAft>
            </a:pPr>
            <a:fld id="{06B786C7-B8F9-4072-AAAA-17258464D730}" type="slidenum">
              <a:rPr lang="en-US" noProof="0" smtClean="0">
                <a:solidFill>
                  <a:schemeClr val="accent1">
                    <a:lumMod val="75000"/>
                    <a:lumOff val="25000"/>
                  </a:schemeClr>
                </a:solidFill>
              </a:rPr>
              <a:pPr lvl="0" defTabSz="914400">
                <a:spcAft>
                  <a:spcPts val="600"/>
                </a:spcAft>
              </a:pPr>
              <a:t>24</a:t>
            </a:fld>
            <a:endParaRPr lang="en-US" noProof="0">
              <a:solidFill>
                <a:schemeClr val="accent1">
                  <a:lumMod val="75000"/>
                  <a:lumOff val="25000"/>
                </a:schemeClr>
              </a:solidFill>
            </a:endParaRPr>
          </a:p>
        </p:txBody>
      </p:sp>
    </p:spTree>
    <p:extLst>
      <p:ext uri="{BB962C8B-B14F-4D97-AF65-F5344CB8AC3E}">
        <p14:creationId xmlns:p14="http://schemas.microsoft.com/office/powerpoint/2010/main" val="3026205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646113" y="194783"/>
            <a:ext cx="11178457" cy="760892"/>
          </a:xfrm>
        </p:spPr>
        <p:txBody>
          <a:bodyPr>
            <a:noAutofit/>
          </a:bodyPr>
          <a:lstStyle/>
          <a:p>
            <a:r>
              <a:rPr lang="en-IN" sz="2900" dirty="0">
                <a:effectLst/>
                <a:latin typeface="Calibri" panose="020F0502020204030204" pitchFamily="34" charset="0"/>
                <a:ea typeface="Calibri" panose="020F0502020204030204" pitchFamily="34" charset="0"/>
                <a:cs typeface="Calibri" panose="020F0502020204030204" pitchFamily="34" charset="0"/>
              </a:rPr>
              <a:t>Extreme rainfall regions formed using 0.12</a:t>
            </a:r>
            <a:r>
              <a:rPr lang="en-IN" sz="2800" dirty="0">
                <a:cs typeface="Calibri" panose="020F0502020204030204" pitchFamily="34" charset="0"/>
              </a:rPr>
              <a:t>º</a:t>
            </a:r>
            <a:r>
              <a:rPr lang="en-IN" sz="2900" dirty="0">
                <a:effectLst/>
                <a:latin typeface="Calibri" panose="020F0502020204030204" pitchFamily="34" charset="0"/>
                <a:ea typeface="Calibri" panose="020F0502020204030204" pitchFamily="34" charset="0"/>
                <a:cs typeface="Calibri" panose="020F0502020204030204" pitchFamily="34" charset="0"/>
              </a:rPr>
              <a:t> gridded 2-hour rainfall data</a:t>
            </a:r>
            <a:endParaRPr lang="en-US" sz="2900" dirty="0">
              <a:latin typeface="Calibri" panose="020F0502020204030204" pitchFamily="34" charset="0"/>
              <a:ea typeface="Calibri" panose="020F0502020204030204" pitchFamily="34" charset="0"/>
              <a:cs typeface="Calibri" panose="020F0502020204030204" pitchFamily="34" charset="0"/>
            </a:endParaRPr>
          </a:p>
        </p:txBody>
      </p:sp>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p:txBody>
          <a:bodyPr/>
          <a:lstStyle/>
          <a:p>
            <a:pPr lvl="0"/>
            <a:r>
              <a:rPr lang="en-US" noProof="0" dirty="0">
                <a:solidFill>
                  <a:schemeClr val="tx1">
                    <a:lumMod val="95000"/>
                    <a:lumOff val="5000"/>
                  </a:schemeClr>
                </a:solidFill>
                <a:latin typeface="Times New Roman" panose="02020603050405020304" pitchFamily="18" charset="0"/>
                <a:cs typeface="Times New Roman" panose="02020603050405020304" pitchFamily="18" charset="0"/>
              </a:rPr>
              <a:t>2023</a:t>
            </a: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p:txBody>
          <a:bodyPr/>
          <a:lstStyle/>
          <a:p>
            <a:pPr lvl="0"/>
            <a:fld id="{06B786C7-B8F9-4072-AAAA-17258464D730}" type="slidenum">
              <a:rPr lang="en-US" noProof="0" smtClean="0">
                <a:solidFill>
                  <a:schemeClr val="tx1">
                    <a:lumMod val="95000"/>
                    <a:lumOff val="5000"/>
                  </a:schemeClr>
                </a:solidFill>
                <a:latin typeface="Times New Roman" panose="02020603050405020304" pitchFamily="18" charset="0"/>
                <a:cs typeface="Times New Roman" panose="02020603050405020304" pitchFamily="18" charset="0"/>
              </a:rPr>
              <a:pPr lvl="0"/>
              <a:t>25</a:t>
            </a:fld>
            <a:endParaRPr lang="en-US" noProof="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2" name="Content Placeholder 12">
            <a:extLst>
              <a:ext uri="{FF2B5EF4-FFF2-40B4-BE49-F238E27FC236}">
                <a16:creationId xmlns:a16="http://schemas.microsoft.com/office/drawing/2014/main" id="{59B9F558-05EC-DF48-5385-E5AA7E80C1A3}"/>
              </a:ext>
            </a:extLst>
          </p:cNvPr>
          <p:cNvSpPr txBox="1">
            <a:spLocks/>
          </p:cNvSpPr>
          <p:nvPr/>
        </p:nvSpPr>
        <p:spPr>
          <a:xfrm>
            <a:off x="6508830" y="1972627"/>
            <a:ext cx="4756714" cy="3365500"/>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IN" sz="1800" dirty="0">
                <a:effectLst/>
                <a:latin typeface="Calibri" panose="020F0502020204030204" pitchFamily="34" charset="0"/>
                <a:ea typeface="Times New Roman" panose="02020603050405020304" pitchFamily="18" charset="0"/>
                <a:cs typeface="Calibri" panose="020F0502020204030204" pitchFamily="34" charset="0"/>
              </a:rPr>
              <a:t>Clusters are converted from attribute space to geographical space and plotted on the India map to visualize their distribution properly. </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Total </a:t>
            </a:r>
            <a:r>
              <a:rPr lang="en-US" b="1" dirty="0">
                <a:latin typeface="Calibri" panose="020F0502020204030204" pitchFamily="34" charset="0"/>
                <a:cs typeface="Calibri" panose="020F0502020204030204" pitchFamily="34" charset="0"/>
              </a:rPr>
              <a:t>16</a:t>
            </a:r>
            <a:r>
              <a:rPr lang="en-US" dirty="0">
                <a:latin typeface="Calibri" panose="020F0502020204030204" pitchFamily="34" charset="0"/>
                <a:cs typeface="Calibri" panose="020F0502020204030204" pitchFamily="34" charset="0"/>
              </a:rPr>
              <a:t> regions are formed using CA clustering.</a:t>
            </a:r>
          </a:p>
        </p:txBody>
      </p:sp>
      <p:pic>
        <p:nvPicPr>
          <p:cNvPr id="2" name="Picture 1">
            <a:extLst>
              <a:ext uri="{FF2B5EF4-FFF2-40B4-BE49-F238E27FC236}">
                <a16:creationId xmlns:a16="http://schemas.microsoft.com/office/drawing/2014/main" id="{F8A4DF90-4A82-9A40-EAD1-13C488ACA94C}"/>
              </a:ext>
            </a:extLst>
          </p:cNvPr>
          <p:cNvPicPr>
            <a:picLocks noChangeAspect="1"/>
          </p:cNvPicPr>
          <p:nvPr/>
        </p:nvPicPr>
        <p:blipFill rotWithShape="1">
          <a:blip r:embed="rId3"/>
          <a:srcRect t="824" b="1186"/>
          <a:stretch/>
        </p:blipFill>
        <p:spPr bwMode="auto">
          <a:xfrm>
            <a:off x="319221" y="1305877"/>
            <a:ext cx="5731510" cy="5295900"/>
          </a:xfrm>
          <a:prstGeom prst="rect">
            <a:avLst/>
          </a:prstGeom>
          <a:ln>
            <a:solidFill>
              <a:schemeClr val="accent1"/>
            </a:solidFill>
          </a:ln>
          <a:extLst>
            <a:ext uri="{53640926-AAD7-44D8-BBD7-CCE9431645EC}">
              <a14:shadowObscured xmlns:a14="http://schemas.microsoft.com/office/drawing/2010/main"/>
            </a:ext>
          </a:extLst>
        </p:spPr>
      </p:pic>
      <p:pic>
        <p:nvPicPr>
          <p:cNvPr id="3074" name="Picture 2" descr="A picture containing text, screenshot, font, colorfulness&#10;&#10;Description automatically generated">
            <a:extLst>
              <a:ext uri="{FF2B5EF4-FFF2-40B4-BE49-F238E27FC236}">
                <a16:creationId xmlns:a16="http://schemas.microsoft.com/office/drawing/2014/main" id="{97FCEB43-B2C3-7A2F-53A5-5B5B9F8E3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2372" y="4187756"/>
            <a:ext cx="1378397" cy="2166054"/>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 descr="A picture containing text, screenshot, font, colorfulness&#10;&#10;Description automatically generated">
            <a:extLst>
              <a:ext uri="{FF2B5EF4-FFF2-40B4-BE49-F238E27FC236}">
                <a16:creationId xmlns:a16="http://schemas.microsoft.com/office/drawing/2014/main" id="{6B0492B2-F81E-58ED-01E6-61F970751A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7187" y="4187756"/>
            <a:ext cx="1491642" cy="2163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560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646113" y="194783"/>
            <a:ext cx="11178457" cy="760892"/>
          </a:xfrm>
        </p:spPr>
        <p:txBody>
          <a:bodyPr>
            <a:noAutofit/>
          </a:bodyPr>
          <a:lstStyle/>
          <a:p>
            <a:r>
              <a:rPr lang="en-IN" sz="2900" dirty="0">
                <a:effectLst/>
                <a:latin typeface="Calibri" panose="020F0502020204030204" pitchFamily="34" charset="0"/>
                <a:ea typeface="Calibri" panose="020F0502020204030204" pitchFamily="34" charset="0"/>
                <a:cs typeface="Calibri" panose="020F0502020204030204" pitchFamily="34" charset="0"/>
              </a:rPr>
              <a:t>Extreme rainfall regions formed using 0.12</a:t>
            </a:r>
            <a:r>
              <a:rPr lang="en-IN" sz="2800" dirty="0">
                <a:cs typeface="Calibri" panose="020F0502020204030204" pitchFamily="34" charset="0"/>
              </a:rPr>
              <a:t>º</a:t>
            </a:r>
            <a:r>
              <a:rPr lang="en-IN" sz="2900" dirty="0">
                <a:effectLst/>
                <a:latin typeface="Calibri" panose="020F0502020204030204" pitchFamily="34" charset="0"/>
                <a:ea typeface="Calibri" panose="020F0502020204030204" pitchFamily="34" charset="0"/>
                <a:cs typeface="Calibri" panose="020F0502020204030204" pitchFamily="34" charset="0"/>
              </a:rPr>
              <a:t> gridded 3-hour rainfall data</a:t>
            </a:r>
            <a:endParaRPr lang="en-US" sz="2900" dirty="0">
              <a:latin typeface="Calibri" panose="020F0502020204030204" pitchFamily="34" charset="0"/>
              <a:ea typeface="Calibri" panose="020F0502020204030204" pitchFamily="34" charset="0"/>
              <a:cs typeface="Calibri" panose="020F0502020204030204" pitchFamily="34" charset="0"/>
            </a:endParaRPr>
          </a:p>
        </p:txBody>
      </p:sp>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p:txBody>
          <a:bodyPr/>
          <a:lstStyle/>
          <a:p>
            <a:pPr lvl="0"/>
            <a:r>
              <a:rPr lang="en-US" noProof="0" dirty="0">
                <a:solidFill>
                  <a:schemeClr val="tx1">
                    <a:lumMod val="95000"/>
                    <a:lumOff val="5000"/>
                  </a:schemeClr>
                </a:solidFill>
                <a:latin typeface="Times New Roman" panose="02020603050405020304" pitchFamily="18" charset="0"/>
                <a:cs typeface="Times New Roman" panose="02020603050405020304" pitchFamily="18" charset="0"/>
              </a:rPr>
              <a:t>2023</a:t>
            </a: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p:txBody>
          <a:bodyPr/>
          <a:lstStyle/>
          <a:p>
            <a:pPr lvl="0"/>
            <a:fld id="{06B786C7-B8F9-4072-AAAA-17258464D730}" type="slidenum">
              <a:rPr lang="en-US" noProof="0" smtClean="0">
                <a:solidFill>
                  <a:schemeClr val="tx1">
                    <a:lumMod val="95000"/>
                    <a:lumOff val="5000"/>
                  </a:schemeClr>
                </a:solidFill>
                <a:latin typeface="Times New Roman" panose="02020603050405020304" pitchFamily="18" charset="0"/>
                <a:cs typeface="Times New Roman" panose="02020603050405020304" pitchFamily="18" charset="0"/>
              </a:rPr>
              <a:pPr lvl="0"/>
              <a:t>26</a:t>
            </a:fld>
            <a:endParaRPr lang="en-US" noProof="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2" name="Content Placeholder 12">
            <a:extLst>
              <a:ext uri="{FF2B5EF4-FFF2-40B4-BE49-F238E27FC236}">
                <a16:creationId xmlns:a16="http://schemas.microsoft.com/office/drawing/2014/main" id="{59B9F558-05EC-DF48-5385-E5AA7E80C1A3}"/>
              </a:ext>
            </a:extLst>
          </p:cNvPr>
          <p:cNvSpPr txBox="1">
            <a:spLocks/>
          </p:cNvSpPr>
          <p:nvPr/>
        </p:nvSpPr>
        <p:spPr>
          <a:xfrm>
            <a:off x="6508830" y="1972627"/>
            <a:ext cx="4756714" cy="3365500"/>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IN" sz="1800" dirty="0">
                <a:effectLst/>
                <a:latin typeface="Calibri" panose="020F0502020204030204" pitchFamily="34" charset="0"/>
                <a:ea typeface="Times New Roman" panose="02020603050405020304" pitchFamily="18" charset="0"/>
                <a:cs typeface="Calibri" panose="020F0502020204030204" pitchFamily="34" charset="0"/>
              </a:rPr>
              <a:t>Clusters are converted from attribute space to geographical space and plotted on the India map to visualize their distribution properly. </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Total </a:t>
            </a:r>
            <a:r>
              <a:rPr lang="en-US" b="1" dirty="0">
                <a:latin typeface="Calibri" panose="020F0502020204030204" pitchFamily="34" charset="0"/>
                <a:cs typeface="Calibri" panose="020F0502020204030204" pitchFamily="34" charset="0"/>
              </a:rPr>
              <a:t>14</a:t>
            </a:r>
            <a:r>
              <a:rPr lang="en-US" dirty="0">
                <a:latin typeface="Calibri" panose="020F0502020204030204" pitchFamily="34" charset="0"/>
                <a:cs typeface="Calibri" panose="020F0502020204030204" pitchFamily="34" charset="0"/>
              </a:rPr>
              <a:t> regions are formed using CA clustering.</a:t>
            </a:r>
          </a:p>
        </p:txBody>
      </p:sp>
      <p:pic>
        <p:nvPicPr>
          <p:cNvPr id="6" name="Picture 5">
            <a:extLst>
              <a:ext uri="{FF2B5EF4-FFF2-40B4-BE49-F238E27FC236}">
                <a16:creationId xmlns:a16="http://schemas.microsoft.com/office/drawing/2014/main" id="{A0BE5F52-0FC1-A483-9BF1-D573A2DBAF2E}"/>
              </a:ext>
            </a:extLst>
          </p:cNvPr>
          <p:cNvPicPr>
            <a:picLocks noChangeAspect="1"/>
          </p:cNvPicPr>
          <p:nvPr/>
        </p:nvPicPr>
        <p:blipFill rotWithShape="1">
          <a:blip r:embed="rId3"/>
          <a:srcRect b="804"/>
          <a:stretch/>
        </p:blipFill>
        <p:spPr bwMode="auto">
          <a:xfrm>
            <a:off x="232094" y="1366202"/>
            <a:ext cx="5731510" cy="5175250"/>
          </a:xfrm>
          <a:prstGeom prst="rect">
            <a:avLst/>
          </a:prstGeom>
          <a:ln>
            <a:solidFill>
              <a:schemeClr val="accent1"/>
            </a:solidFill>
          </a:ln>
          <a:extLst>
            <a:ext uri="{53640926-AAD7-44D8-BBD7-CCE9431645EC}">
              <a14:shadowObscured xmlns:a14="http://schemas.microsoft.com/office/drawing/2010/main"/>
            </a:ext>
          </a:extLst>
        </p:spPr>
      </p:pic>
      <p:pic>
        <p:nvPicPr>
          <p:cNvPr id="8194" name="Picture 2" descr="A picture containing text, screenshot, font, circle&#10;&#10;Description automatically generated">
            <a:extLst>
              <a:ext uri="{FF2B5EF4-FFF2-40B4-BE49-F238E27FC236}">
                <a16:creationId xmlns:a16="http://schemas.microsoft.com/office/drawing/2014/main" id="{5F8C40AD-8CD9-A436-5A8B-EE77157106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9010" y="4305300"/>
            <a:ext cx="1591008" cy="1883410"/>
          </a:xfrm>
          <a:prstGeom prst="rect">
            <a:avLst/>
          </a:prstGeom>
          <a:noFill/>
          <a:extLst>
            <a:ext uri="{909E8E84-426E-40DD-AFC4-6F175D3DCCD1}">
              <a14:hiddenFill xmlns:a14="http://schemas.microsoft.com/office/drawing/2010/main">
                <a:solidFill>
                  <a:srgbClr val="FFFFFF"/>
                </a:solidFill>
              </a14:hiddenFill>
            </a:ext>
          </a:extLst>
        </p:spPr>
      </p:pic>
      <p:pic>
        <p:nvPicPr>
          <p:cNvPr id="8193" name="Picture 1" descr="A picture containing text, screenshot, font, colorfulness&#10;&#10;Description automatically generated">
            <a:extLst>
              <a:ext uri="{FF2B5EF4-FFF2-40B4-BE49-F238E27FC236}">
                <a16:creationId xmlns:a16="http://schemas.microsoft.com/office/drawing/2014/main" id="{B2E2FECF-BDF4-420D-F134-F9B51DB289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8290" y="4369434"/>
            <a:ext cx="1362651" cy="1883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394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646113" y="194783"/>
            <a:ext cx="11178457" cy="760892"/>
          </a:xfrm>
        </p:spPr>
        <p:txBody>
          <a:bodyPr>
            <a:noAutofit/>
          </a:bodyPr>
          <a:lstStyle/>
          <a:p>
            <a:r>
              <a:rPr lang="en-IN" sz="2900" dirty="0">
                <a:effectLst/>
                <a:latin typeface="Calibri" panose="020F0502020204030204" pitchFamily="34" charset="0"/>
                <a:ea typeface="Calibri" panose="020F0502020204030204" pitchFamily="34" charset="0"/>
                <a:cs typeface="Calibri" panose="020F0502020204030204" pitchFamily="34" charset="0"/>
              </a:rPr>
              <a:t>Extreme rainfall regions formed using 0.12</a:t>
            </a:r>
            <a:r>
              <a:rPr lang="en-IN" sz="2800" dirty="0">
                <a:cs typeface="Calibri" panose="020F0502020204030204" pitchFamily="34" charset="0"/>
              </a:rPr>
              <a:t>º</a:t>
            </a:r>
            <a:r>
              <a:rPr lang="en-IN" sz="2900" dirty="0">
                <a:effectLst/>
                <a:latin typeface="Calibri" panose="020F0502020204030204" pitchFamily="34" charset="0"/>
                <a:ea typeface="Calibri" panose="020F0502020204030204" pitchFamily="34" charset="0"/>
                <a:cs typeface="Calibri" panose="020F0502020204030204" pitchFamily="34" charset="0"/>
              </a:rPr>
              <a:t> gridded 4-hour rainfall data</a:t>
            </a:r>
            <a:endParaRPr lang="en-US" sz="2900" dirty="0">
              <a:latin typeface="Calibri" panose="020F0502020204030204" pitchFamily="34" charset="0"/>
              <a:ea typeface="Calibri" panose="020F0502020204030204" pitchFamily="34" charset="0"/>
              <a:cs typeface="Calibri" panose="020F0502020204030204" pitchFamily="34" charset="0"/>
            </a:endParaRPr>
          </a:p>
        </p:txBody>
      </p:sp>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p:txBody>
          <a:bodyPr/>
          <a:lstStyle/>
          <a:p>
            <a:pPr lvl="0"/>
            <a:r>
              <a:rPr lang="en-US" noProof="0" dirty="0">
                <a:solidFill>
                  <a:schemeClr val="tx1">
                    <a:lumMod val="95000"/>
                    <a:lumOff val="5000"/>
                  </a:schemeClr>
                </a:solidFill>
                <a:latin typeface="Times New Roman" panose="02020603050405020304" pitchFamily="18" charset="0"/>
                <a:cs typeface="Times New Roman" panose="02020603050405020304" pitchFamily="18" charset="0"/>
              </a:rPr>
              <a:t>2023</a:t>
            </a: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p:txBody>
          <a:bodyPr/>
          <a:lstStyle/>
          <a:p>
            <a:pPr lvl="0"/>
            <a:fld id="{06B786C7-B8F9-4072-AAAA-17258464D730}" type="slidenum">
              <a:rPr lang="en-US" noProof="0" smtClean="0">
                <a:solidFill>
                  <a:schemeClr val="tx1">
                    <a:lumMod val="95000"/>
                    <a:lumOff val="5000"/>
                  </a:schemeClr>
                </a:solidFill>
                <a:latin typeface="Times New Roman" panose="02020603050405020304" pitchFamily="18" charset="0"/>
                <a:cs typeface="Times New Roman" panose="02020603050405020304" pitchFamily="18" charset="0"/>
              </a:rPr>
              <a:pPr lvl="0"/>
              <a:t>27</a:t>
            </a:fld>
            <a:endParaRPr lang="en-US" noProof="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2" name="Content Placeholder 12">
            <a:extLst>
              <a:ext uri="{FF2B5EF4-FFF2-40B4-BE49-F238E27FC236}">
                <a16:creationId xmlns:a16="http://schemas.microsoft.com/office/drawing/2014/main" id="{59B9F558-05EC-DF48-5385-E5AA7E80C1A3}"/>
              </a:ext>
            </a:extLst>
          </p:cNvPr>
          <p:cNvSpPr txBox="1">
            <a:spLocks/>
          </p:cNvSpPr>
          <p:nvPr/>
        </p:nvSpPr>
        <p:spPr>
          <a:xfrm>
            <a:off x="6508830" y="1972627"/>
            <a:ext cx="4756714" cy="3365500"/>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IN" sz="1800" dirty="0">
                <a:effectLst/>
                <a:latin typeface="Calibri" panose="020F0502020204030204" pitchFamily="34" charset="0"/>
                <a:ea typeface="Times New Roman" panose="02020603050405020304" pitchFamily="18" charset="0"/>
                <a:cs typeface="Calibri" panose="020F0502020204030204" pitchFamily="34" charset="0"/>
              </a:rPr>
              <a:t>Clusters are converted from attribute space to geographical space and plotted on the India map to visualize their distribution properly. </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Total </a:t>
            </a:r>
            <a:r>
              <a:rPr lang="en-US" b="1" dirty="0">
                <a:latin typeface="Calibri" panose="020F0502020204030204" pitchFamily="34" charset="0"/>
                <a:cs typeface="Calibri" panose="020F0502020204030204" pitchFamily="34" charset="0"/>
              </a:rPr>
              <a:t>16</a:t>
            </a:r>
            <a:r>
              <a:rPr lang="en-US" dirty="0">
                <a:latin typeface="Calibri" panose="020F0502020204030204" pitchFamily="34" charset="0"/>
                <a:cs typeface="Calibri" panose="020F0502020204030204" pitchFamily="34" charset="0"/>
              </a:rPr>
              <a:t> regions are formed using CA clustering.</a:t>
            </a:r>
          </a:p>
        </p:txBody>
      </p:sp>
      <p:pic>
        <p:nvPicPr>
          <p:cNvPr id="2" name="Picture 1">
            <a:extLst>
              <a:ext uri="{FF2B5EF4-FFF2-40B4-BE49-F238E27FC236}">
                <a16:creationId xmlns:a16="http://schemas.microsoft.com/office/drawing/2014/main" id="{214C91BE-7666-CA5A-607E-A8936F66B953}"/>
              </a:ext>
            </a:extLst>
          </p:cNvPr>
          <p:cNvPicPr>
            <a:picLocks noChangeAspect="1"/>
          </p:cNvPicPr>
          <p:nvPr/>
        </p:nvPicPr>
        <p:blipFill rotWithShape="1">
          <a:blip r:embed="rId3"/>
          <a:srcRect b="695"/>
          <a:stretch/>
        </p:blipFill>
        <p:spPr bwMode="auto">
          <a:xfrm>
            <a:off x="325665" y="1310167"/>
            <a:ext cx="5731510" cy="5353050"/>
          </a:xfrm>
          <a:prstGeom prst="rect">
            <a:avLst/>
          </a:prstGeom>
          <a:ln>
            <a:solidFill>
              <a:schemeClr val="accent1"/>
            </a:solidFill>
          </a:ln>
          <a:extLst>
            <a:ext uri="{53640926-AAD7-44D8-BBD7-CCE9431645EC}">
              <a14:shadowObscured xmlns:a14="http://schemas.microsoft.com/office/drawing/2010/main"/>
            </a:ext>
          </a:extLst>
        </p:spPr>
      </p:pic>
      <p:pic>
        <p:nvPicPr>
          <p:cNvPr id="7170" name="Picture 2" descr="A picture containing text, screenshot, font, colorfulness&#10;&#10;Description automatically generated">
            <a:extLst>
              <a:ext uri="{FF2B5EF4-FFF2-40B4-BE49-F238E27FC236}">
                <a16:creationId xmlns:a16="http://schemas.microsoft.com/office/drawing/2014/main" id="{0E41959D-11D6-047C-2BFD-DB6D4F075D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5836" y="4152900"/>
            <a:ext cx="1276594" cy="2033746"/>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1" descr="A picture containing text, screenshot, font, colorfulness&#10;&#10;Description automatically generated">
            <a:extLst>
              <a:ext uri="{FF2B5EF4-FFF2-40B4-BE49-F238E27FC236}">
                <a16:creationId xmlns:a16="http://schemas.microsoft.com/office/drawing/2014/main" id="{87A55641-F445-9A8F-B89E-482E0245DE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8395" y="4152900"/>
            <a:ext cx="1238608" cy="2102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121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646113" y="194783"/>
            <a:ext cx="11178457" cy="760892"/>
          </a:xfrm>
        </p:spPr>
        <p:txBody>
          <a:bodyPr>
            <a:noAutofit/>
          </a:bodyPr>
          <a:lstStyle/>
          <a:p>
            <a:r>
              <a:rPr lang="en-IN" sz="2900" dirty="0">
                <a:effectLst/>
                <a:latin typeface="Calibri" panose="020F0502020204030204" pitchFamily="34" charset="0"/>
                <a:ea typeface="Calibri" panose="020F0502020204030204" pitchFamily="34" charset="0"/>
                <a:cs typeface="Calibri" panose="020F0502020204030204" pitchFamily="34" charset="0"/>
              </a:rPr>
              <a:t>Extreme rainfall regions formed using 0.12</a:t>
            </a:r>
            <a:r>
              <a:rPr lang="en-IN" sz="2800" dirty="0">
                <a:cs typeface="Calibri" panose="020F0502020204030204" pitchFamily="34" charset="0"/>
              </a:rPr>
              <a:t>º</a:t>
            </a:r>
            <a:r>
              <a:rPr lang="en-IN" sz="2900" dirty="0">
                <a:effectLst/>
                <a:latin typeface="Calibri" panose="020F0502020204030204" pitchFamily="34" charset="0"/>
                <a:ea typeface="Calibri" panose="020F0502020204030204" pitchFamily="34" charset="0"/>
                <a:cs typeface="Calibri" panose="020F0502020204030204" pitchFamily="34" charset="0"/>
              </a:rPr>
              <a:t> gridded 5-hour rainfall data</a:t>
            </a:r>
            <a:endParaRPr lang="en-US" sz="2900" dirty="0">
              <a:latin typeface="Calibri" panose="020F0502020204030204" pitchFamily="34" charset="0"/>
              <a:ea typeface="Calibri" panose="020F0502020204030204" pitchFamily="34" charset="0"/>
              <a:cs typeface="Calibri" panose="020F0502020204030204" pitchFamily="34" charset="0"/>
            </a:endParaRPr>
          </a:p>
        </p:txBody>
      </p:sp>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p:txBody>
          <a:bodyPr/>
          <a:lstStyle/>
          <a:p>
            <a:pPr lvl="0"/>
            <a:r>
              <a:rPr lang="en-US" noProof="0" dirty="0">
                <a:solidFill>
                  <a:schemeClr val="tx1">
                    <a:lumMod val="95000"/>
                    <a:lumOff val="5000"/>
                  </a:schemeClr>
                </a:solidFill>
                <a:latin typeface="Times New Roman" panose="02020603050405020304" pitchFamily="18" charset="0"/>
                <a:cs typeface="Times New Roman" panose="02020603050405020304" pitchFamily="18" charset="0"/>
              </a:rPr>
              <a:t>2023</a:t>
            </a: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p:txBody>
          <a:bodyPr/>
          <a:lstStyle/>
          <a:p>
            <a:pPr lvl="0"/>
            <a:fld id="{06B786C7-B8F9-4072-AAAA-17258464D730}" type="slidenum">
              <a:rPr lang="en-US" noProof="0" smtClean="0">
                <a:solidFill>
                  <a:schemeClr val="tx1">
                    <a:lumMod val="95000"/>
                    <a:lumOff val="5000"/>
                  </a:schemeClr>
                </a:solidFill>
                <a:latin typeface="Times New Roman" panose="02020603050405020304" pitchFamily="18" charset="0"/>
                <a:cs typeface="Times New Roman" panose="02020603050405020304" pitchFamily="18" charset="0"/>
              </a:rPr>
              <a:pPr lvl="0"/>
              <a:t>28</a:t>
            </a:fld>
            <a:endParaRPr lang="en-US" noProof="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2" name="Content Placeholder 12">
            <a:extLst>
              <a:ext uri="{FF2B5EF4-FFF2-40B4-BE49-F238E27FC236}">
                <a16:creationId xmlns:a16="http://schemas.microsoft.com/office/drawing/2014/main" id="{59B9F558-05EC-DF48-5385-E5AA7E80C1A3}"/>
              </a:ext>
            </a:extLst>
          </p:cNvPr>
          <p:cNvSpPr txBox="1">
            <a:spLocks/>
          </p:cNvSpPr>
          <p:nvPr/>
        </p:nvSpPr>
        <p:spPr>
          <a:xfrm>
            <a:off x="6508830" y="1972627"/>
            <a:ext cx="4756714" cy="3365500"/>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IN" sz="1800" dirty="0">
                <a:effectLst/>
                <a:latin typeface="Calibri" panose="020F0502020204030204" pitchFamily="34" charset="0"/>
                <a:ea typeface="Times New Roman" panose="02020603050405020304" pitchFamily="18" charset="0"/>
                <a:cs typeface="Calibri" panose="020F0502020204030204" pitchFamily="34" charset="0"/>
              </a:rPr>
              <a:t>Clusters are converted from attribute space to geographical space and plotted on the India map to visualize their distribution properly. </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Total </a:t>
            </a:r>
            <a:r>
              <a:rPr lang="en-US" b="1" dirty="0">
                <a:latin typeface="Calibri" panose="020F0502020204030204" pitchFamily="34" charset="0"/>
                <a:cs typeface="Calibri" panose="020F0502020204030204" pitchFamily="34" charset="0"/>
              </a:rPr>
              <a:t>16</a:t>
            </a:r>
            <a:r>
              <a:rPr lang="en-US" dirty="0">
                <a:latin typeface="Calibri" panose="020F0502020204030204" pitchFamily="34" charset="0"/>
                <a:cs typeface="Calibri" panose="020F0502020204030204" pitchFamily="34" charset="0"/>
              </a:rPr>
              <a:t> regions are formed using CA clustering.</a:t>
            </a:r>
          </a:p>
        </p:txBody>
      </p:sp>
      <p:pic>
        <p:nvPicPr>
          <p:cNvPr id="4" name="Picture 3" descr="A map of india with different colors&#10;&#10;Description automatically generated with medium confidence">
            <a:extLst>
              <a:ext uri="{FF2B5EF4-FFF2-40B4-BE49-F238E27FC236}">
                <a16:creationId xmlns:a16="http://schemas.microsoft.com/office/drawing/2014/main" id="{BC0D613E-98F1-2E95-D841-B7991FD83AED}"/>
              </a:ext>
            </a:extLst>
          </p:cNvPr>
          <p:cNvPicPr>
            <a:picLocks noChangeAspect="1"/>
          </p:cNvPicPr>
          <p:nvPr/>
        </p:nvPicPr>
        <p:blipFill>
          <a:blip r:embed="rId3"/>
          <a:stretch>
            <a:fillRect/>
          </a:stretch>
        </p:blipFill>
        <p:spPr>
          <a:xfrm>
            <a:off x="280542" y="1294927"/>
            <a:ext cx="5731510" cy="5368290"/>
          </a:xfrm>
          <a:prstGeom prst="rect">
            <a:avLst/>
          </a:prstGeom>
          <a:ln>
            <a:solidFill>
              <a:schemeClr val="accent1"/>
            </a:solidFill>
          </a:ln>
        </p:spPr>
      </p:pic>
      <p:pic>
        <p:nvPicPr>
          <p:cNvPr id="6146" name="Picture 2" descr="A picture containing text, screenshot, font, circle&#10;&#10;Description automatically generated">
            <a:extLst>
              <a:ext uri="{FF2B5EF4-FFF2-40B4-BE49-F238E27FC236}">
                <a16:creationId xmlns:a16="http://schemas.microsoft.com/office/drawing/2014/main" id="{F42E0294-738D-96F3-36B6-3967D5C161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0183" y="4241800"/>
            <a:ext cx="1266553" cy="1952266"/>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1" descr="A picture containing text, screenshot, font, colorfulness&#10;&#10;Description automatically generated">
            <a:extLst>
              <a:ext uri="{FF2B5EF4-FFF2-40B4-BE49-F238E27FC236}">
                <a16:creationId xmlns:a16="http://schemas.microsoft.com/office/drawing/2014/main" id="{FC4BBD74-51C3-AB33-E5FB-38A63AC31E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6736" y="4241800"/>
            <a:ext cx="1306696" cy="1952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620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646113" y="194783"/>
            <a:ext cx="11178457" cy="760892"/>
          </a:xfrm>
        </p:spPr>
        <p:txBody>
          <a:bodyPr>
            <a:noAutofit/>
          </a:bodyPr>
          <a:lstStyle/>
          <a:p>
            <a:r>
              <a:rPr lang="en-IN" sz="2900" dirty="0">
                <a:effectLst/>
                <a:latin typeface="Calibri" panose="020F0502020204030204" pitchFamily="34" charset="0"/>
                <a:ea typeface="Calibri" panose="020F0502020204030204" pitchFamily="34" charset="0"/>
                <a:cs typeface="Calibri" panose="020F0502020204030204" pitchFamily="34" charset="0"/>
              </a:rPr>
              <a:t>Extreme rainfall regions formed using 0.12</a:t>
            </a:r>
            <a:r>
              <a:rPr lang="en-IN" sz="2800" dirty="0">
                <a:cs typeface="Calibri" panose="020F0502020204030204" pitchFamily="34" charset="0"/>
              </a:rPr>
              <a:t>º</a:t>
            </a:r>
            <a:r>
              <a:rPr lang="en-IN" sz="2900" dirty="0">
                <a:effectLst/>
                <a:latin typeface="Calibri" panose="020F0502020204030204" pitchFamily="34" charset="0"/>
                <a:ea typeface="Calibri" panose="020F0502020204030204" pitchFamily="34" charset="0"/>
                <a:cs typeface="Calibri" panose="020F0502020204030204" pitchFamily="34" charset="0"/>
              </a:rPr>
              <a:t> gridded 6-hour rainfall data</a:t>
            </a:r>
            <a:endParaRPr lang="en-US" sz="2900" dirty="0">
              <a:latin typeface="Calibri" panose="020F0502020204030204" pitchFamily="34" charset="0"/>
              <a:ea typeface="Calibri" panose="020F0502020204030204" pitchFamily="34" charset="0"/>
              <a:cs typeface="Calibri" panose="020F0502020204030204" pitchFamily="34" charset="0"/>
            </a:endParaRPr>
          </a:p>
        </p:txBody>
      </p:sp>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p:txBody>
          <a:bodyPr/>
          <a:lstStyle/>
          <a:p>
            <a:pPr lvl="0"/>
            <a:r>
              <a:rPr lang="en-US" noProof="0" dirty="0">
                <a:solidFill>
                  <a:schemeClr val="tx1">
                    <a:lumMod val="95000"/>
                    <a:lumOff val="5000"/>
                  </a:schemeClr>
                </a:solidFill>
                <a:latin typeface="Times New Roman" panose="02020603050405020304" pitchFamily="18" charset="0"/>
                <a:cs typeface="Times New Roman" panose="02020603050405020304" pitchFamily="18" charset="0"/>
              </a:rPr>
              <a:t>2023</a:t>
            </a: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p:txBody>
          <a:bodyPr/>
          <a:lstStyle/>
          <a:p>
            <a:pPr lvl="0"/>
            <a:fld id="{06B786C7-B8F9-4072-AAAA-17258464D730}" type="slidenum">
              <a:rPr lang="en-US" noProof="0" smtClean="0">
                <a:solidFill>
                  <a:schemeClr val="tx1">
                    <a:lumMod val="95000"/>
                    <a:lumOff val="5000"/>
                  </a:schemeClr>
                </a:solidFill>
                <a:latin typeface="Times New Roman" panose="02020603050405020304" pitchFamily="18" charset="0"/>
                <a:cs typeface="Times New Roman" panose="02020603050405020304" pitchFamily="18" charset="0"/>
              </a:rPr>
              <a:pPr lvl="0"/>
              <a:t>29</a:t>
            </a:fld>
            <a:endParaRPr lang="en-US" noProof="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2" name="Content Placeholder 12">
            <a:extLst>
              <a:ext uri="{FF2B5EF4-FFF2-40B4-BE49-F238E27FC236}">
                <a16:creationId xmlns:a16="http://schemas.microsoft.com/office/drawing/2014/main" id="{59B9F558-05EC-DF48-5385-E5AA7E80C1A3}"/>
              </a:ext>
            </a:extLst>
          </p:cNvPr>
          <p:cNvSpPr txBox="1">
            <a:spLocks/>
          </p:cNvSpPr>
          <p:nvPr/>
        </p:nvSpPr>
        <p:spPr>
          <a:xfrm>
            <a:off x="6508830" y="1972627"/>
            <a:ext cx="4756714" cy="3365500"/>
          </a:xfrm>
          <a:prstGeom prst="rect">
            <a:avLst/>
          </a:prstGeom>
        </p:spPr>
        <p:txBody>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IN" sz="1800" dirty="0">
                <a:effectLst/>
                <a:latin typeface="Calibri" panose="020F0502020204030204" pitchFamily="34" charset="0"/>
                <a:ea typeface="Times New Roman" panose="02020603050405020304" pitchFamily="18" charset="0"/>
                <a:cs typeface="Calibri" panose="020F0502020204030204" pitchFamily="34" charset="0"/>
              </a:rPr>
              <a:t>Clusters are converted from attribute space to geographical space and plotted on the India map to visualize their distribution properly. </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Total </a:t>
            </a:r>
            <a:r>
              <a:rPr lang="en-US" b="1" dirty="0">
                <a:latin typeface="Calibri" panose="020F0502020204030204" pitchFamily="34" charset="0"/>
                <a:cs typeface="Calibri" panose="020F0502020204030204" pitchFamily="34" charset="0"/>
              </a:rPr>
              <a:t>13</a:t>
            </a:r>
            <a:r>
              <a:rPr lang="en-US" dirty="0">
                <a:latin typeface="Calibri" panose="020F0502020204030204" pitchFamily="34" charset="0"/>
                <a:cs typeface="Calibri" panose="020F0502020204030204" pitchFamily="34" charset="0"/>
              </a:rPr>
              <a:t> regions are formed using CA clustering.</a:t>
            </a:r>
          </a:p>
        </p:txBody>
      </p:sp>
      <p:pic>
        <p:nvPicPr>
          <p:cNvPr id="4" name="Picture 3">
            <a:extLst>
              <a:ext uri="{FF2B5EF4-FFF2-40B4-BE49-F238E27FC236}">
                <a16:creationId xmlns:a16="http://schemas.microsoft.com/office/drawing/2014/main" id="{86E8B996-2634-7923-FFC6-75B95CF2B26D}"/>
              </a:ext>
            </a:extLst>
          </p:cNvPr>
          <p:cNvPicPr>
            <a:picLocks noChangeAspect="1"/>
          </p:cNvPicPr>
          <p:nvPr/>
        </p:nvPicPr>
        <p:blipFill>
          <a:blip r:embed="rId3"/>
          <a:stretch>
            <a:fillRect/>
          </a:stretch>
        </p:blipFill>
        <p:spPr>
          <a:xfrm>
            <a:off x="232094" y="1272540"/>
            <a:ext cx="5731510" cy="5447665"/>
          </a:xfrm>
          <a:prstGeom prst="rect">
            <a:avLst/>
          </a:prstGeom>
          <a:ln>
            <a:solidFill>
              <a:schemeClr val="accent1"/>
            </a:solidFill>
          </a:ln>
        </p:spPr>
      </p:pic>
      <p:pic>
        <p:nvPicPr>
          <p:cNvPr id="5122" name="Picture 2" descr="A picture containing text, screenshot, font, circle&#10;&#10;Description automatically generated">
            <a:extLst>
              <a:ext uri="{FF2B5EF4-FFF2-40B4-BE49-F238E27FC236}">
                <a16:creationId xmlns:a16="http://schemas.microsoft.com/office/drawing/2014/main" id="{44A658DF-AC38-1D71-F4D2-0696AB7B7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502" b="-2"/>
          <a:stretch>
            <a:fillRect/>
          </a:stretch>
        </p:blipFill>
        <p:spPr bwMode="auto">
          <a:xfrm>
            <a:off x="9189719" y="4457700"/>
            <a:ext cx="1299865" cy="1701165"/>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1" descr="A picture containing text, screenshot, font, colorfulness&#10;&#10;Description automatically generated">
            <a:extLst>
              <a:ext uri="{FF2B5EF4-FFF2-40B4-BE49-F238E27FC236}">
                <a16:creationId xmlns:a16="http://schemas.microsoft.com/office/drawing/2014/main" id="{1FABF46C-F39E-B2A0-F00D-B07E0BE7D2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1111" y="4457700"/>
            <a:ext cx="1228566" cy="1695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237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DED76B9-5273-4139-ACC9-B6E36ADE2385}"/>
              </a:ext>
            </a:extLst>
          </p:cNvPr>
          <p:cNvSpPr>
            <a:spLocks noGrp="1"/>
          </p:cNvSpPr>
          <p:nvPr>
            <p:ph type="title"/>
          </p:nvPr>
        </p:nvSpPr>
        <p:spPr/>
        <p:txBody>
          <a:bodyPr>
            <a:normAutofit/>
          </a:bodyPr>
          <a:lstStyle/>
          <a:p>
            <a:r>
              <a:rPr lang="en-US" sz="3200" dirty="0"/>
              <a:t>Content</a:t>
            </a:r>
          </a:p>
        </p:txBody>
      </p:sp>
      <p:pic>
        <p:nvPicPr>
          <p:cNvPr id="5" name="Picture Placeholder 4">
            <a:extLst>
              <a:ext uri="{FF2B5EF4-FFF2-40B4-BE49-F238E27FC236}">
                <a16:creationId xmlns:a16="http://schemas.microsoft.com/office/drawing/2014/main" id="{633DBDDF-94F3-4001-919E-B56D62CE7A09}"/>
              </a:ext>
            </a:extLst>
          </p:cNvPr>
          <p:cNvPicPr>
            <a:picLocks noGrp="1" noChangeAspect="1"/>
          </p:cNvPicPr>
          <p:nvPr>
            <p:ph type="pic" sz="quarter" idx="13"/>
          </p:nvPr>
        </p:nvPicPr>
        <p:blipFill>
          <a:blip r:embed="rId3"/>
          <a:srcRect t="16038" b="16038"/>
          <a:stretch/>
        </p:blipFill>
        <p:spPr/>
      </p:pic>
      <p:pic>
        <p:nvPicPr>
          <p:cNvPr id="44" name="Picture Placeholder 43">
            <a:extLst>
              <a:ext uri="{FF2B5EF4-FFF2-40B4-BE49-F238E27FC236}">
                <a16:creationId xmlns:a16="http://schemas.microsoft.com/office/drawing/2014/main" id="{73DD8BED-FB17-4ABE-9B18-B6DDA81A0E05}"/>
              </a:ext>
            </a:extLst>
          </p:cNvPr>
          <p:cNvPicPr>
            <a:picLocks noGrp="1" noChangeAspect="1"/>
          </p:cNvPicPr>
          <p:nvPr>
            <p:ph type="pic" sz="quarter" idx="14"/>
          </p:nvPr>
        </p:nvPicPr>
        <p:blipFill>
          <a:blip r:embed="rId4"/>
          <a:srcRect l="10370" r="10370"/>
          <a:stretch/>
        </p:blipFill>
        <p:spPr/>
      </p:pic>
      <p:sp>
        <p:nvSpPr>
          <p:cNvPr id="18" name="Text Placeholder 17">
            <a:extLst>
              <a:ext uri="{FF2B5EF4-FFF2-40B4-BE49-F238E27FC236}">
                <a16:creationId xmlns:a16="http://schemas.microsoft.com/office/drawing/2014/main" id="{87F2C169-25EA-4609-BC8A-BCA7C433EEE4}"/>
              </a:ext>
            </a:extLst>
          </p:cNvPr>
          <p:cNvSpPr>
            <a:spLocks noGrp="1"/>
          </p:cNvSpPr>
          <p:nvPr>
            <p:ph type="body" sz="quarter" idx="15"/>
          </p:nvPr>
        </p:nvSpPr>
        <p:spPr/>
        <p:txBody>
          <a:bodyPr>
            <a:normAutofit/>
          </a:bodyPr>
          <a:lstStyle/>
          <a:p>
            <a:r>
              <a:rPr lang="en-US" dirty="0">
                <a:latin typeface="Calibri" panose="020F0502020204030204" pitchFamily="34" charset="0"/>
                <a:cs typeface="Calibri" panose="020F0502020204030204" pitchFamily="34" charset="0"/>
              </a:rPr>
              <a:t>Introduction &amp; Literature Review</a:t>
            </a:r>
          </a:p>
          <a:p>
            <a:r>
              <a:rPr lang="en-US" dirty="0">
                <a:latin typeface="Calibri" panose="020F0502020204030204" pitchFamily="34" charset="0"/>
                <a:cs typeface="Calibri" panose="020F0502020204030204" pitchFamily="34" charset="0"/>
              </a:rPr>
              <a:t>Theoretical Background</a:t>
            </a:r>
          </a:p>
          <a:p>
            <a:r>
              <a:rPr lang="en-US" dirty="0">
                <a:latin typeface="Calibri" panose="020F0502020204030204" pitchFamily="34" charset="0"/>
                <a:cs typeface="Calibri" panose="020F0502020204030204" pitchFamily="34" charset="0"/>
              </a:rPr>
              <a:t>Methodology</a:t>
            </a:r>
          </a:p>
          <a:p>
            <a:r>
              <a:rPr lang="en-US" dirty="0">
                <a:latin typeface="Calibri" panose="020F0502020204030204" pitchFamily="34" charset="0"/>
                <a:cs typeface="Calibri" panose="020F0502020204030204" pitchFamily="34" charset="0"/>
              </a:rPr>
              <a:t>Results</a:t>
            </a:r>
          </a:p>
          <a:p>
            <a:r>
              <a:rPr lang="en-US" dirty="0">
                <a:latin typeface="Calibri" panose="020F0502020204030204" pitchFamily="34" charset="0"/>
                <a:cs typeface="Calibri" panose="020F0502020204030204" pitchFamily="34" charset="0"/>
              </a:rPr>
              <a:t>Conclusion</a:t>
            </a:r>
          </a:p>
        </p:txBody>
      </p:sp>
      <p:sp>
        <p:nvSpPr>
          <p:cNvPr id="19" name="Date Placeholder 18">
            <a:extLst>
              <a:ext uri="{FF2B5EF4-FFF2-40B4-BE49-F238E27FC236}">
                <a16:creationId xmlns:a16="http://schemas.microsoft.com/office/drawing/2014/main" id="{CE93697D-BFA2-4D84-A860-BA620414419D}"/>
              </a:ext>
            </a:extLst>
          </p:cNvPr>
          <p:cNvSpPr>
            <a:spLocks noGrp="1"/>
          </p:cNvSpPr>
          <p:nvPr>
            <p:ph type="dt" sz="half" idx="10"/>
          </p:nvPr>
        </p:nvSpPr>
        <p:spPr/>
        <p:txBody>
          <a:bodyPr/>
          <a:lstStyle/>
          <a:p>
            <a:pPr lvl="0"/>
            <a:r>
              <a:rPr lang="en-US" noProof="0" dirty="0"/>
              <a:t>2023</a:t>
            </a:r>
          </a:p>
        </p:txBody>
      </p:sp>
      <p:sp>
        <p:nvSpPr>
          <p:cNvPr id="21" name="Slide Number Placeholder 20">
            <a:extLst>
              <a:ext uri="{FF2B5EF4-FFF2-40B4-BE49-F238E27FC236}">
                <a16:creationId xmlns:a16="http://schemas.microsoft.com/office/drawing/2014/main" id="{C19BFBA5-3E41-40F8-9EFB-9DF730F5B6E4}"/>
              </a:ext>
            </a:extLst>
          </p:cNvPr>
          <p:cNvSpPr>
            <a:spLocks noGrp="1"/>
          </p:cNvSpPr>
          <p:nvPr>
            <p:ph type="sldNum" sz="quarter" idx="12"/>
          </p:nvPr>
        </p:nvSpPr>
        <p:spPr/>
        <p:txBody>
          <a:bodyPr/>
          <a:lstStyle/>
          <a:p>
            <a:pPr lvl="0"/>
            <a:fld id="{244D815C-8BF3-4ECF-A945-A2A7C2983AF9}" type="slidenum">
              <a:rPr lang="en-US" noProof="0" smtClean="0"/>
              <a:pPr lvl="0"/>
              <a:t>3</a:t>
            </a:fld>
            <a:endParaRPr lang="en-US" noProof="0" dirty="0"/>
          </a:p>
        </p:txBody>
      </p:sp>
    </p:spTree>
    <p:extLst>
      <p:ext uri="{BB962C8B-B14F-4D97-AF65-F5344CB8AC3E}">
        <p14:creationId xmlns:p14="http://schemas.microsoft.com/office/powerpoint/2010/main" val="2106347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195073" y="194783"/>
            <a:ext cx="11996928" cy="760892"/>
          </a:xfrm>
        </p:spPr>
        <p:txBody>
          <a:bodyPr>
            <a:noAutofit/>
          </a:bodyPr>
          <a:lstStyle/>
          <a:p>
            <a:pPr algn="ctr">
              <a:lnSpc>
                <a:spcPct val="130000"/>
              </a:lnSpc>
              <a:spcAft>
                <a:spcPts val="800"/>
              </a:spcAft>
            </a:pPr>
            <a:r>
              <a:rPr lang="en-US" dirty="0">
                <a:solidFill>
                  <a:srgbClr val="FFFFFF"/>
                </a:solidFill>
                <a:effectLst/>
                <a:latin typeface="Calibri" panose="020F0502020204030204" pitchFamily="34" charset="0"/>
                <a:ea typeface="Calibri" panose="020F0502020204030204" pitchFamily="34" charset="0"/>
                <a:cs typeface="Calibri" panose="020F0502020204030204" pitchFamily="34" charset="0"/>
              </a:rPr>
              <a:t>Quantile estimates Three different regions (10, 14 and 5) at upper and middle Mahanadi basin using 0.12º gridded 1-hour rainfall data</a:t>
            </a:r>
            <a:endParaRPr lang="en-IN"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p:txBody>
          <a:bodyPr/>
          <a:lstStyle/>
          <a:p>
            <a:pPr lvl="0"/>
            <a:r>
              <a:rPr lang="en-US" noProof="0">
                <a:solidFill>
                  <a:schemeClr val="tx1">
                    <a:lumMod val="95000"/>
                    <a:lumOff val="5000"/>
                  </a:schemeClr>
                </a:solidFill>
                <a:latin typeface="Times New Roman" panose="02020603050405020304" pitchFamily="18" charset="0"/>
                <a:cs typeface="Times New Roman" panose="02020603050405020304" pitchFamily="18" charset="0"/>
              </a:rPr>
              <a:t>2023</a:t>
            </a:r>
            <a:endParaRPr lang="en-US" noProof="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p:txBody>
          <a:bodyPr/>
          <a:lstStyle/>
          <a:p>
            <a:pPr lvl="0"/>
            <a:fld id="{06B786C7-B8F9-4072-AAAA-17258464D730}" type="slidenum">
              <a:rPr lang="en-US" noProof="0" smtClean="0">
                <a:solidFill>
                  <a:schemeClr val="tx1">
                    <a:lumMod val="95000"/>
                    <a:lumOff val="5000"/>
                  </a:schemeClr>
                </a:solidFill>
                <a:latin typeface="Times New Roman" panose="02020603050405020304" pitchFamily="18" charset="0"/>
                <a:cs typeface="Times New Roman" panose="02020603050405020304" pitchFamily="18" charset="0"/>
              </a:rPr>
              <a:pPr lvl="0"/>
              <a:t>30</a:t>
            </a:fld>
            <a:endParaRPr lang="en-US" noProof="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2" name="Content Placeholder 6" descr="A picture containing map, text, atlas&#10;&#10;Description automatically generated">
            <a:extLst>
              <a:ext uri="{FF2B5EF4-FFF2-40B4-BE49-F238E27FC236}">
                <a16:creationId xmlns:a16="http://schemas.microsoft.com/office/drawing/2014/main" id="{39488FC4-A902-3B0D-FF90-8B507CCCE4CC}"/>
              </a:ext>
            </a:extLst>
          </p:cNvPr>
          <p:cNvPicPr>
            <a:picLocks noGrp="1" noChangeAspect="1"/>
          </p:cNvPicPr>
          <p:nvPr>
            <p:ph sz="quarter" idx="14"/>
          </p:nvPr>
        </p:nvPicPr>
        <p:blipFill rotWithShape="1">
          <a:blip r:embed="rId3"/>
          <a:srcRect l="831" r="26850"/>
          <a:stretch/>
        </p:blipFill>
        <p:spPr>
          <a:xfrm>
            <a:off x="6386524" y="1252479"/>
            <a:ext cx="5610404" cy="4549989"/>
          </a:xfrm>
          <a:prstGeom prst="rect">
            <a:avLst/>
          </a:prstGeom>
          <a:ln>
            <a:solidFill>
              <a:schemeClr val="accent1"/>
            </a:solidFill>
          </a:ln>
        </p:spPr>
      </p:pic>
      <p:pic>
        <p:nvPicPr>
          <p:cNvPr id="6" name="Picture 5">
            <a:extLst>
              <a:ext uri="{FF2B5EF4-FFF2-40B4-BE49-F238E27FC236}">
                <a16:creationId xmlns:a16="http://schemas.microsoft.com/office/drawing/2014/main" id="{8C7C6DD2-7EFC-B2C9-4368-82DC192A34C1}"/>
              </a:ext>
            </a:extLst>
          </p:cNvPr>
          <p:cNvPicPr>
            <a:picLocks noChangeAspect="1"/>
          </p:cNvPicPr>
          <p:nvPr/>
        </p:nvPicPr>
        <p:blipFill rotWithShape="1">
          <a:blip r:embed="rId4"/>
          <a:srcRect l="2694"/>
          <a:stretch/>
        </p:blipFill>
        <p:spPr>
          <a:xfrm>
            <a:off x="195072" y="1252479"/>
            <a:ext cx="5900928" cy="2775314"/>
          </a:xfrm>
          <a:prstGeom prst="rect">
            <a:avLst/>
          </a:prstGeom>
        </p:spPr>
      </p:pic>
      <p:pic>
        <p:nvPicPr>
          <p:cNvPr id="7" name="Picture 6">
            <a:extLst>
              <a:ext uri="{FF2B5EF4-FFF2-40B4-BE49-F238E27FC236}">
                <a16:creationId xmlns:a16="http://schemas.microsoft.com/office/drawing/2014/main" id="{164FDAF7-80CE-AE9C-F8F6-6C3561888F6B}"/>
              </a:ext>
            </a:extLst>
          </p:cNvPr>
          <p:cNvPicPr>
            <a:picLocks noChangeAspect="1"/>
          </p:cNvPicPr>
          <p:nvPr/>
        </p:nvPicPr>
        <p:blipFill rotWithShape="1">
          <a:blip r:embed="rId5"/>
          <a:srcRect t="1108"/>
          <a:stretch/>
        </p:blipFill>
        <p:spPr>
          <a:xfrm>
            <a:off x="353881" y="3974785"/>
            <a:ext cx="5742119" cy="2801755"/>
          </a:xfrm>
          <a:prstGeom prst="rect">
            <a:avLst/>
          </a:prstGeom>
        </p:spPr>
      </p:pic>
      <p:pic>
        <p:nvPicPr>
          <p:cNvPr id="8" name="Picture 7">
            <a:extLst>
              <a:ext uri="{FF2B5EF4-FFF2-40B4-BE49-F238E27FC236}">
                <a16:creationId xmlns:a16="http://schemas.microsoft.com/office/drawing/2014/main" id="{1539C246-21E6-F5EF-33B0-D4B0BC02EA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58803" y="5988686"/>
            <a:ext cx="3261834" cy="365124"/>
          </a:xfrm>
          <a:prstGeom prst="rect">
            <a:avLst/>
          </a:prstGeom>
          <a:ln>
            <a:solidFill>
              <a:schemeClr val="tx1"/>
            </a:solidFill>
          </a:ln>
        </p:spPr>
      </p:pic>
    </p:spTree>
    <p:extLst>
      <p:ext uri="{BB962C8B-B14F-4D97-AF65-F5344CB8AC3E}">
        <p14:creationId xmlns:p14="http://schemas.microsoft.com/office/powerpoint/2010/main" val="2802492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646113" y="194783"/>
            <a:ext cx="11178457" cy="760892"/>
          </a:xfrm>
        </p:spPr>
        <p:txBody>
          <a:bodyPr>
            <a:noAutofit/>
          </a:bodyPr>
          <a:lstStyle/>
          <a:p>
            <a:pPr algn="ctr">
              <a:lnSpc>
                <a:spcPct val="130000"/>
              </a:lnSpc>
              <a:spcAft>
                <a:spcPts val="800"/>
              </a:spcAft>
            </a:pPr>
            <a:r>
              <a:rPr lang="en-IN" sz="2900" dirty="0">
                <a:effectLst/>
                <a:latin typeface="Calibri" panose="020F0502020204030204" pitchFamily="34" charset="0"/>
                <a:ea typeface="Calibri" panose="020F0502020204030204" pitchFamily="34" charset="0"/>
                <a:cs typeface="Calibri" panose="020F0502020204030204" pitchFamily="34" charset="0"/>
              </a:rPr>
              <a:t>Area Weighted rainfall (1-hour – 6-hour) at upper and middle Mahanadi basin (1989-2018)</a:t>
            </a:r>
          </a:p>
        </p:txBody>
      </p:sp>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p:txBody>
          <a:bodyPr/>
          <a:lstStyle/>
          <a:p>
            <a:pPr lvl="0"/>
            <a:r>
              <a:rPr lang="en-US" noProof="0">
                <a:solidFill>
                  <a:schemeClr val="tx1">
                    <a:lumMod val="95000"/>
                    <a:lumOff val="5000"/>
                  </a:schemeClr>
                </a:solidFill>
                <a:latin typeface="Times New Roman" panose="02020603050405020304" pitchFamily="18" charset="0"/>
                <a:cs typeface="Times New Roman" panose="02020603050405020304" pitchFamily="18" charset="0"/>
              </a:rPr>
              <a:t>2023</a:t>
            </a:r>
            <a:endParaRPr lang="en-US" noProof="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p:txBody>
          <a:bodyPr/>
          <a:lstStyle/>
          <a:p>
            <a:pPr lvl="0"/>
            <a:fld id="{06B786C7-B8F9-4072-AAAA-17258464D730}" type="slidenum">
              <a:rPr lang="en-US" noProof="0" smtClean="0">
                <a:solidFill>
                  <a:schemeClr val="tx1">
                    <a:lumMod val="95000"/>
                    <a:lumOff val="5000"/>
                  </a:schemeClr>
                </a:solidFill>
                <a:latin typeface="Times New Roman" panose="02020603050405020304" pitchFamily="18" charset="0"/>
                <a:cs typeface="Times New Roman" panose="02020603050405020304" pitchFamily="18" charset="0"/>
              </a:rPr>
              <a:pPr lvl="0"/>
              <a:t>31</a:t>
            </a:fld>
            <a:endParaRPr lang="en-US" noProof="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7FF8CEE8-02DA-5A57-93BE-C07513EA2306}"/>
              </a:ext>
            </a:extLst>
          </p:cNvPr>
          <p:cNvPicPr>
            <a:picLocks noChangeAspect="1"/>
          </p:cNvPicPr>
          <p:nvPr/>
        </p:nvPicPr>
        <p:blipFill>
          <a:blip r:embed="rId3"/>
          <a:stretch>
            <a:fillRect/>
          </a:stretch>
        </p:blipFill>
        <p:spPr>
          <a:xfrm>
            <a:off x="1726096" y="1511077"/>
            <a:ext cx="8371114" cy="5026565"/>
          </a:xfrm>
          <a:prstGeom prst="rect">
            <a:avLst/>
          </a:prstGeom>
          <a:ln>
            <a:solidFill>
              <a:schemeClr val="accent1"/>
            </a:solidFill>
          </a:ln>
        </p:spPr>
      </p:pic>
    </p:spTree>
    <p:extLst>
      <p:ext uri="{BB962C8B-B14F-4D97-AF65-F5344CB8AC3E}">
        <p14:creationId xmlns:p14="http://schemas.microsoft.com/office/powerpoint/2010/main" val="2138366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646113" y="194783"/>
            <a:ext cx="11178457" cy="760892"/>
          </a:xfrm>
        </p:spPr>
        <p:txBody>
          <a:bodyPr>
            <a:noAutofit/>
          </a:bodyPr>
          <a:lstStyle/>
          <a:p>
            <a:pPr algn="ctr">
              <a:lnSpc>
                <a:spcPct val="130000"/>
              </a:lnSpc>
              <a:spcAft>
                <a:spcPts val="800"/>
              </a:spcAft>
            </a:pPr>
            <a:r>
              <a:rPr lang="en-IN" sz="2900" dirty="0">
                <a:effectLst/>
                <a:latin typeface="Times New Roman" panose="02020603050405020304" pitchFamily="18" charset="0"/>
                <a:ea typeface="Times New Roman" panose="02020603050405020304" pitchFamily="18" charset="0"/>
              </a:rPr>
              <a:t>Time Distribution (TD) coefficients at the upper and middle Mahanadi basin </a:t>
            </a:r>
            <a:endParaRPr lang="en-IN" sz="29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p:txBody>
          <a:bodyPr/>
          <a:lstStyle/>
          <a:p>
            <a:pPr lvl="0"/>
            <a:r>
              <a:rPr lang="en-US" noProof="0">
                <a:solidFill>
                  <a:schemeClr val="tx1">
                    <a:lumMod val="95000"/>
                    <a:lumOff val="5000"/>
                  </a:schemeClr>
                </a:solidFill>
                <a:latin typeface="Times New Roman" panose="02020603050405020304" pitchFamily="18" charset="0"/>
                <a:cs typeface="Times New Roman" panose="02020603050405020304" pitchFamily="18" charset="0"/>
              </a:rPr>
              <a:t>2023</a:t>
            </a:r>
            <a:endParaRPr lang="en-US" noProof="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p:txBody>
          <a:bodyPr/>
          <a:lstStyle/>
          <a:p>
            <a:pPr lvl="0"/>
            <a:fld id="{06B786C7-B8F9-4072-AAAA-17258464D730}" type="slidenum">
              <a:rPr lang="en-US" noProof="0" smtClean="0">
                <a:solidFill>
                  <a:schemeClr val="tx1">
                    <a:lumMod val="95000"/>
                    <a:lumOff val="5000"/>
                  </a:schemeClr>
                </a:solidFill>
                <a:latin typeface="Times New Roman" panose="02020603050405020304" pitchFamily="18" charset="0"/>
                <a:cs typeface="Times New Roman" panose="02020603050405020304" pitchFamily="18" charset="0"/>
              </a:rPr>
              <a:pPr lvl="0"/>
              <a:t>32</a:t>
            </a:fld>
            <a:endParaRPr lang="en-US" noProof="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B10ABC7-BE06-0BC2-C845-CACEB8771316}"/>
              </a:ext>
            </a:extLst>
          </p:cNvPr>
          <p:cNvPicPr>
            <a:picLocks noChangeAspect="1"/>
          </p:cNvPicPr>
          <p:nvPr/>
        </p:nvPicPr>
        <p:blipFill rotWithShape="1">
          <a:blip r:embed="rId3"/>
          <a:srcRect l="2326" r="6626"/>
          <a:stretch/>
        </p:blipFill>
        <p:spPr>
          <a:xfrm>
            <a:off x="195072" y="1342270"/>
            <a:ext cx="7636963" cy="5195372"/>
          </a:xfrm>
          <a:prstGeom prst="rect">
            <a:avLst/>
          </a:prstGeom>
          <a:ln>
            <a:solidFill>
              <a:schemeClr val="accent1"/>
            </a:solidFill>
          </a:ln>
        </p:spPr>
      </p:pic>
      <p:sp>
        <p:nvSpPr>
          <p:cNvPr id="8" name="TextBox 7">
            <a:extLst>
              <a:ext uri="{FF2B5EF4-FFF2-40B4-BE49-F238E27FC236}">
                <a16:creationId xmlns:a16="http://schemas.microsoft.com/office/drawing/2014/main" id="{EE417CA4-5485-AE29-BA73-A0C6C6E79137}"/>
              </a:ext>
            </a:extLst>
          </p:cNvPr>
          <p:cNvSpPr txBox="1"/>
          <p:nvPr/>
        </p:nvSpPr>
        <p:spPr>
          <a:xfrm>
            <a:off x="7988492" y="2430440"/>
            <a:ext cx="3776870" cy="2583912"/>
          </a:xfrm>
          <a:prstGeom prst="rect">
            <a:avLst/>
          </a:prstGeom>
          <a:noFill/>
        </p:spPr>
        <p:txBody>
          <a:bodyPr wrap="square">
            <a:spAutoFit/>
          </a:bodyPr>
          <a:lstStyle/>
          <a:p>
            <a:pPr marL="285750" indent="-285750" algn="just">
              <a:lnSpc>
                <a:spcPct val="130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TD coefficients are calculated from the </a:t>
            </a:r>
            <a:r>
              <a:rPr lang="en-IN" dirty="0">
                <a:latin typeface="Calibri" panose="020F0502020204030204" pitchFamily="34" charset="0"/>
                <a:ea typeface="Calibri" panose="020F0502020204030204" pitchFamily="34" charset="0"/>
                <a:cs typeface="Calibri" panose="020F0502020204030204" pitchFamily="34" charset="0"/>
              </a:rPr>
              <a:t>rainfall distribution</a:t>
            </a:r>
            <a:r>
              <a:rPr lang="en-IN" sz="1800" dirty="0">
                <a:effectLst/>
                <a:latin typeface="Calibri" panose="020F0502020204030204" pitchFamily="34" charset="0"/>
                <a:ea typeface="Calibri" panose="020F0502020204030204" pitchFamily="34" charset="0"/>
                <a:cs typeface="Calibri" panose="020F0502020204030204" pitchFamily="34" charset="0"/>
              </a:rPr>
              <a:t> curves and compared with the </a:t>
            </a:r>
            <a:r>
              <a:rPr lang="en-IN" dirty="0">
                <a:latin typeface="Calibri" panose="020F0502020204030204" pitchFamily="34" charset="0"/>
                <a:ea typeface="Calibri" panose="020F0502020204030204" pitchFamily="34" charset="0"/>
                <a:cs typeface="Calibri" panose="020F0502020204030204" pitchFamily="34" charset="0"/>
              </a:rPr>
              <a:t>6</a:t>
            </a:r>
            <a:r>
              <a:rPr lang="en-IN" sz="1800" dirty="0">
                <a:effectLst/>
                <a:latin typeface="Calibri" panose="020F0502020204030204" pitchFamily="34" charset="0"/>
                <a:ea typeface="Calibri" panose="020F0502020204030204" pitchFamily="34" charset="0"/>
                <a:cs typeface="Calibri" panose="020F0502020204030204" pitchFamily="34" charset="0"/>
              </a:rPr>
              <a:t>-hour coefficient derived from the TD coefficients of 12-hour rainfall available from the PMP atlas of CWC for catchment 319.</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44391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646113" y="194783"/>
            <a:ext cx="11178457" cy="760892"/>
          </a:xfrm>
        </p:spPr>
        <p:txBody>
          <a:bodyPr>
            <a:noAutofit/>
          </a:bodyPr>
          <a:lstStyle/>
          <a:p>
            <a:pPr algn="ctr">
              <a:lnSpc>
                <a:spcPct val="130000"/>
              </a:lnSpc>
              <a:spcAft>
                <a:spcPts val="800"/>
              </a:spcAft>
            </a:pPr>
            <a:r>
              <a:rPr lang="en-IN" sz="2900" dirty="0">
                <a:effectLst/>
                <a:latin typeface="Calibri" panose="020F0502020204030204" pitchFamily="34" charset="0"/>
                <a:ea typeface="Calibri" panose="020F0502020204030204" pitchFamily="34" charset="0"/>
                <a:cs typeface="Calibri" panose="020F0502020204030204" pitchFamily="34" charset="0"/>
              </a:rPr>
              <a:t>Rainfall hyetograph at the upper and middle Mahanadi basin </a:t>
            </a:r>
          </a:p>
        </p:txBody>
      </p:sp>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p:txBody>
          <a:bodyPr/>
          <a:lstStyle/>
          <a:p>
            <a:pPr lvl="0"/>
            <a:r>
              <a:rPr lang="en-US" noProof="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2023</a:t>
            </a:r>
            <a:endParaRPr lang="en-US" noProof="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p:txBody>
          <a:bodyPr/>
          <a:lstStyle/>
          <a:p>
            <a:pPr lvl="0"/>
            <a:fld id="{06B786C7-B8F9-4072-AAAA-17258464D730}" type="slidenum">
              <a:rPr lang="en-US" noProof="0" smtClean="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pPr lvl="0"/>
              <a:t>33</a:t>
            </a:fld>
            <a:endParaRPr lang="en-US" noProof="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 name="Chart 1">
            <a:extLst>
              <a:ext uri="{FF2B5EF4-FFF2-40B4-BE49-F238E27FC236}">
                <a16:creationId xmlns:a16="http://schemas.microsoft.com/office/drawing/2014/main" id="{B7E527FE-581F-2E8F-021C-592378DF890C}"/>
              </a:ext>
            </a:extLst>
          </p:cNvPr>
          <p:cNvGraphicFramePr/>
          <p:nvPr>
            <p:extLst>
              <p:ext uri="{D42A27DB-BD31-4B8C-83A1-F6EECF244321}">
                <p14:modId xmlns:p14="http://schemas.microsoft.com/office/powerpoint/2010/main" val="4158365764"/>
              </p:ext>
            </p:extLst>
          </p:nvPr>
        </p:nvGraphicFramePr>
        <p:xfrm>
          <a:off x="139791" y="1233642"/>
          <a:ext cx="5847352" cy="234823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1ECC997E-65FB-1551-0F0F-10143D6D28D5}"/>
              </a:ext>
            </a:extLst>
          </p:cNvPr>
          <p:cNvSpPr txBox="1"/>
          <p:nvPr/>
        </p:nvSpPr>
        <p:spPr>
          <a:xfrm>
            <a:off x="1470566" y="3542356"/>
            <a:ext cx="6096000"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Calibri" panose="020F0502020204030204" pitchFamily="34" charset="0"/>
              </a:rPr>
              <a:t>Rainfall hyetograph for the year 1989</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58A8116D-AF6D-C036-9AAD-34E112FBC5A1}"/>
              </a:ext>
            </a:extLst>
          </p:cNvPr>
          <p:cNvSpPr txBox="1"/>
          <p:nvPr/>
        </p:nvSpPr>
        <p:spPr>
          <a:xfrm>
            <a:off x="7408184" y="3550613"/>
            <a:ext cx="6096000"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Calibri" panose="020F0502020204030204" pitchFamily="34" charset="0"/>
              </a:rPr>
              <a:t>Rainfall Hyetograph for the year 2017</a:t>
            </a:r>
            <a:endParaRPr lang="en-IN"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2" name="Chart 11">
            <a:extLst>
              <a:ext uri="{FF2B5EF4-FFF2-40B4-BE49-F238E27FC236}">
                <a16:creationId xmlns:a16="http://schemas.microsoft.com/office/drawing/2014/main" id="{AB01BD5A-A530-883A-AB4F-8A91E73DBB49}"/>
              </a:ext>
            </a:extLst>
          </p:cNvPr>
          <p:cNvGraphicFramePr/>
          <p:nvPr>
            <p:extLst>
              <p:ext uri="{D42A27DB-BD31-4B8C-83A1-F6EECF244321}">
                <p14:modId xmlns:p14="http://schemas.microsoft.com/office/powerpoint/2010/main" val="3931438799"/>
              </p:ext>
            </p:extLst>
          </p:nvPr>
        </p:nvGraphicFramePr>
        <p:xfrm>
          <a:off x="139790" y="3956685"/>
          <a:ext cx="5846407" cy="2398395"/>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B7F74997-1BD8-A4CE-01EC-ED35AA82EC23}"/>
              </a:ext>
            </a:extLst>
          </p:cNvPr>
          <p:cNvSpPr txBox="1"/>
          <p:nvPr/>
        </p:nvSpPr>
        <p:spPr>
          <a:xfrm>
            <a:off x="826008" y="6360561"/>
            <a:ext cx="6253842" cy="369332"/>
          </a:xfrm>
          <a:prstGeom prst="rect">
            <a:avLst/>
          </a:prstGeom>
          <a:noFill/>
        </p:spPr>
        <p:txBody>
          <a:bodyPr wrap="square">
            <a:spAutoFit/>
          </a:bodyPr>
          <a:lstStyle/>
          <a:p>
            <a:r>
              <a:rPr lang="en-IN" sz="1800" dirty="0">
                <a:effectLst/>
                <a:latin typeface="Calibri" panose="020F0502020204030204" pitchFamily="34" charset="0"/>
                <a:ea typeface="Calibri" panose="020F0502020204030204" pitchFamily="34" charset="0"/>
                <a:cs typeface="Calibri" panose="020F0502020204030204" pitchFamily="34" charset="0"/>
              </a:rPr>
              <a:t>Rainfall Hyetograph of </a:t>
            </a:r>
            <a:r>
              <a:rPr lang="en-IN" dirty="0">
                <a:latin typeface="Calibri" panose="020F0502020204030204" pitchFamily="34" charset="0"/>
                <a:ea typeface="Calibri" panose="020F0502020204030204" pitchFamily="34" charset="0"/>
                <a:cs typeface="Calibri" panose="020F0502020204030204" pitchFamily="34" charset="0"/>
              </a:rPr>
              <a:t> estimated from </a:t>
            </a:r>
            <a:r>
              <a:rPr lang="en-IN" sz="1800" dirty="0">
                <a:effectLst/>
                <a:latin typeface="Calibri" panose="020F0502020204030204" pitchFamily="34" charset="0"/>
                <a:ea typeface="Calibri" panose="020F0502020204030204" pitchFamily="34" charset="0"/>
                <a:cs typeface="Calibri" panose="020F0502020204030204" pitchFamily="34" charset="0"/>
              </a:rPr>
              <a:t>PMP atlas</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7E9D7F81-AEED-88C6-245D-00B45A072161}"/>
              </a:ext>
            </a:extLst>
          </p:cNvPr>
          <p:cNvSpPr txBox="1"/>
          <p:nvPr/>
        </p:nvSpPr>
        <p:spPr>
          <a:xfrm>
            <a:off x="6375349" y="3984161"/>
            <a:ext cx="5445542" cy="2787623"/>
          </a:xfrm>
          <a:prstGeom prst="rect">
            <a:avLst/>
          </a:prstGeom>
          <a:noFill/>
        </p:spPr>
        <p:txBody>
          <a:bodyPr wrap="square">
            <a:spAutoFit/>
          </a:bodyPr>
          <a:lstStyle/>
          <a:p>
            <a:pPr marL="285750" indent="-285750" algn="just">
              <a:lnSpc>
                <a:spcPct val="130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For the year 1989 (i.e., first year) a total 6-hour rainfall of 640 mm is noted.</a:t>
            </a:r>
          </a:p>
          <a:p>
            <a:pPr marL="285750" indent="-285750" algn="just">
              <a:lnSpc>
                <a:spcPct val="130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Similarly, for the year 2017 (i.e., penultimate year) a total 6-hour rainfall of  580 mm was noted</a:t>
            </a:r>
          </a:p>
          <a:p>
            <a:pPr marL="285750" indent="-285750" algn="just">
              <a:lnSpc>
                <a:spcPct val="130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alibri" panose="020F0502020204030204" pitchFamily="34" charset="0"/>
              </a:rPr>
              <a:t>One-day PMP of </a:t>
            </a:r>
            <a:r>
              <a:rPr lang="en-IN" sz="1800" dirty="0" err="1">
                <a:effectLst/>
                <a:latin typeface="Calibri" panose="020F0502020204030204" pitchFamily="34" charset="0"/>
                <a:ea typeface="Calibri" panose="020F0502020204030204" pitchFamily="34" charset="0"/>
                <a:cs typeface="Calibri" panose="020F0502020204030204" pitchFamily="34" charset="0"/>
              </a:rPr>
              <a:t>Sondur</a:t>
            </a:r>
            <a:r>
              <a:rPr lang="en-IN" sz="1800" dirty="0">
                <a:effectLst/>
                <a:latin typeface="Calibri" panose="020F0502020204030204" pitchFamily="34" charset="0"/>
                <a:ea typeface="Calibri" panose="020F0502020204030204" pitchFamily="34" charset="0"/>
                <a:cs typeface="Calibri" panose="020F0502020204030204" pitchFamily="34" charset="0"/>
              </a:rPr>
              <a:t> catchment is estimated as 540 mm. </a:t>
            </a:r>
            <a:r>
              <a:rPr lang="en-US" sz="1800" dirty="0">
                <a:effectLst/>
                <a:latin typeface="Calibri" panose="020F0502020204030204" pitchFamily="34" charset="0"/>
                <a:ea typeface="Calibri" panose="020F0502020204030204" pitchFamily="34" charset="0"/>
                <a:cs typeface="Calibri" panose="020F0502020204030204" pitchFamily="34" charset="0"/>
              </a:rPr>
              <a:t>The hyetograph is calculated assuming 80% of the rainfall happens in the first 6 hours</a:t>
            </a:r>
            <a:r>
              <a:rPr lang="en-IN" sz="1800" dirty="0">
                <a:effectLst/>
                <a:latin typeface="Calibri" panose="020F0502020204030204" pitchFamily="34" charset="0"/>
                <a:ea typeface="Calibri" panose="020F0502020204030204" pitchFamily="34" charset="0"/>
                <a:cs typeface="Calibri" panose="020F0502020204030204" pitchFamily="34" charset="0"/>
              </a:rPr>
              <a:t>.</a:t>
            </a:r>
            <a:endParaRPr lang="en-IN" sz="1400" dirty="0">
              <a:effectLst/>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17" name="Chart 16">
            <a:extLst>
              <a:ext uri="{FF2B5EF4-FFF2-40B4-BE49-F238E27FC236}">
                <a16:creationId xmlns:a16="http://schemas.microsoft.com/office/drawing/2014/main" id="{4030A5BB-6B87-C855-ABDF-E067B0362570}"/>
              </a:ext>
            </a:extLst>
          </p:cNvPr>
          <p:cNvGraphicFramePr/>
          <p:nvPr>
            <p:extLst>
              <p:ext uri="{D42A27DB-BD31-4B8C-83A1-F6EECF244321}">
                <p14:modId xmlns:p14="http://schemas.microsoft.com/office/powerpoint/2010/main" val="2088015593"/>
              </p:ext>
            </p:extLst>
          </p:nvPr>
        </p:nvGraphicFramePr>
        <p:xfrm>
          <a:off x="6095999" y="1233642"/>
          <a:ext cx="5724891" cy="234823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356350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646113" y="194783"/>
            <a:ext cx="11178457" cy="760892"/>
          </a:xfrm>
        </p:spPr>
        <p:txBody>
          <a:bodyPr>
            <a:noAutofit/>
          </a:bodyPr>
          <a:lstStyle/>
          <a:p>
            <a:pPr algn="ctr">
              <a:lnSpc>
                <a:spcPct val="130000"/>
              </a:lnSpc>
              <a:spcAft>
                <a:spcPts val="800"/>
              </a:spcAft>
            </a:pPr>
            <a:r>
              <a:rPr lang="en-IN" sz="2900" dirty="0">
                <a:latin typeface="Calibri" panose="020F0502020204030204" pitchFamily="34" charset="0"/>
                <a:ea typeface="Calibri" panose="020F0502020204030204" pitchFamily="34" charset="0"/>
                <a:cs typeface="Calibri" panose="020F0502020204030204" pitchFamily="34" charset="0"/>
              </a:rPr>
              <a:t>Synthetic unit hydrograph (SUH) of </a:t>
            </a:r>
            <a:r>
              <a:rPr lang="en-IN" sz="2900" dirty="0" err="1">
                <a:latin typeface="Calibri" panose="020F0502020204030204" pitchFamily="34" charset="0"/>
                <a:ea typeface="Calibri" panose="020F0502020204030204" pitchFamily="34" charset="0"/>
                <a:cs typeface="Calibri" panose="020F0502020204030204" pitchFamily="34" charset="0"/>
              </a:rPr>
              <a:t>sondur</a:t>
            </a:r>
            <a:r>
              <a:rPr lang="en-IN" sz="2900" dirty="0">
                <a:latin typeface="Calibri" panose="020F0502020204030204" pitchFamily="34" charset="0"/>
                <a:ea typeface="Calibri" panose="020F0502020204030204" pitchFamily="34" charset="0"/>
                <a:cs typeface="Calibri" panose="020F0502020204030204" pitchFamily="34" charset="0"/>
              </a:rPr>
              <a:t> dam catchment </a:t>
            </a:r>
            <a:endParaRPr lang="en-IN" sz="29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p:txBody>
          <a:bodyPr/>
          <a:lstStyle/>
          <a:p>
            <a:pPr lvl="0"/>
            <a:r>
              <a:rPr lang="en-US" noProof="0">
                <a:solidFill>
                  <a:schemeClr val="tx1">
                    <a:lumMod val="95000"/>
                    <a:lumOff val="5000"/>
                  </a:schemeClr>
                </a:solidFill>
                <a:latin typeface="Times New Roman" panose="02020603050405020304" pitchFamily="18" charset="0"/>
                <a:cs typeface="Times New Roman" panose="02020603050405020304" pitchFamily="18" charset="0"/>
              </a:rPr>
              <a:t>2023</a:t>
            </a:r>
            <a:endParaRPr lang="en-US" noProof="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p:txBody>
          <a:bodyPr/>
          <a:lstStyle/>
          <a:p>
            <a:pPr lvl="0"/>
            <a:fld id="{06B786C7-B8F9-4072-AAAA-17258464D730}" type="slidenum">
              <a:rPr lang="en-US" noProof="0" smtClean="0">
                <a:solidFill>
                  <a:schemeClr val="tx1">
                    <a:lumMod val="95000"/>
                    <a:lumOff val="5000"/>
                  </a:schemeClr>
                </a:solidFill>
                <a:latin typeface="Times New Roman" panose="02020603050405020304" pitchFamily="18" charset="0"/>
                <a:cs typeface="Times New Roman" panose="02020603050405020304" pitchFamily="18" charset="0"/>
              </a:rPr>
              <a:pPr lvl="0"/>
              <a:t>34</a:t>
            </a:fld>
            <a:endParaRPr lang="en-US" noProof="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2" name="Picture 1" descr="A picture containing map, text&#10;&#10;Description automatically generated">
            <a:extLst>
              <a:ext uri="{FF2B5EF4-FFF2-40B4-BE49-F238E27FC236}">
                <a16:creationId xmlns:a16="http://schemas.microsoft.com/office/drawing/2014/main" id="{F3C64584-84F5-F306-8002-DF0CCA4EE2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150" y="1469707"/>
            <a:ext cx="4974590" cy="5067935"/>
          </a:xfrm>
          <a:prstGeom prst="rect">
            <a:avLst/>
          </a:prstGeom>
          <a:ln>
            <a:solidFill>
              <a:schemeClr val="tx1"/>
            </a:solidFill>
          </a:ln>
        </p:spPr>
      </p:pic>
      <p:pic>
        <p:nvPicPr>
          <p:cNvPr id="6" name="Picture 5">
            <a:extLst>
              <a:ext uri="{FF2B5EF4-FFF2-40B4-BE49-F238E27FC236}">
                <a16:creationId xmlns:a16="http://schemas.microsoft.com/office/drawing/2014/main" id="{619DD00B-E610-5090-49D7-49850766379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150" y="1469707"/>
            <a:ext cx="1492250" cy="1087755"/>
          </a:xfrm>
          <a:prstGeom prst="rect">
            <a:avLst/>
          </a:prstGeom>
          <a:ln>
            <a:solidFill>
              <a:schemeClr val="tx1"/>
            </a:solidFill>
          </a:ln>
        </p:spPr>
      </p:pic>
      <p:pic>
        <p:nvPicPr>
          <p:cNvPr id="9" name="Picture 8">
            <a:extLst>
              <a:ext uri="{FF2B5EF4-FFF2-40B4-BE49-F238E27FC236}">
                <a16:creationId xmlns:a16="http://schemas.microsoft.com/office/drawing/2014/main" id="{5C6F0CEA-4EC4-41D7-4C07-1314659919D7}"/>
              </a:ext>
            </a:extLst>
          </p:cNvPr>
          <p:cNvPicPr>
            <a:picLocks noChangeAspect="1"/>
          </p:cNvPicPr>
          <p:nvPr/>
        </p:nvPicPr>
        <p:blipFill>
          <a:blip r:embed="rId5"/>
          <a:stretch>
            <a:fillRect/>
          </a:stretch>
        </p:blipFill>
        <p:spPr>
          <a:xfrm>
            <a:off x="5717832" y="1469707"/>
            <a:ext cx="5788368" cy="3691975"/>
          </a:xfrm>
          <a:prstGeom prst="rect">
            <a:avLst/>
          </a:prstGeom>
        </p:spPr>
      </p:pic>
      <p:sp>
        <p:nvSpPr>
          <p:cNvPr id="11" name="TextBox 10">
            <a:extLst>
              <a:ext uri="{FF2B5EF4-FFF2-40B4-BE49-F238E27FC236}">
                <a16:creationId xmlns:a16="http://schemas.microsoft.com/office/drawing/2014/main" id="{04C5E380-4A60-EA66-6BC2-BA320B832F0A}"/>
              </a:ext>
            </a:extLst>
          </p:cNvPr>
          <p:cNvSpPr txBox="1"/>
          <p:nvPr/>
        </p:nvSpPr>
        <p:spPr>
          <a:xfrm>
            <a:off x="6019800" y="5161682"/>
            <a:ext cx="6096000" cy="923330"/>
          </a:xfrm>
          <a:prstGeom prst="rect">
            <a:avLst/>
          </a:prstGeom>
          <a:noFill/>
        </p:spPr>
        <p:txBody>
          <a:bodyPr wrap="square">
            <a:spAutoFit/>
          </a:bodyPr>
          <a:lstStyle/>
          <a:p>
            <a:pPr marL="285750" indent="-285750">
              <a:buFont typeface="Wingdings" panose="05000000000000000000" pitchFamily="2" charset="2"/>
              <a:buChar char="§"/>
            </a:pPr>
            <a:r>
              <a:rPr lang="en-IN" dirty="0">
                <a:latin typeface="Calibri" panose="020F0502020204030204" pitchFamily="34" charset="0"/>
                <a:ea typeface="Calibri" panose="020F0502020204030204" pitchFamily="34" charset="0"/>
                <a:cs typeface="Calibri" panose="020F0502020204030204" pitchFamily="34" charset="0"/>
              </a:rPr>
              <a:t>Parameters of SUH were calculated using the physiographic parameters of the </a:t>
            </a:r>
            <a:r>
              <a:rPr lang="en-IN" dirty="0" err="1">
                <a:latin typeface="Calibri" panose="020F0502020204030204" pitchFamily="34" charset="0"/>
                <a:ea typeface="Calibri" panose="020F0502020204030204" pitchFamily="34" charset="0"/>
                <a:cs typeface="Calibri" panose="020F0502020204030204" pitchFamily="34" charset="0"/>
              </a:rPr>
              <a:t>Sondur</a:t>
            </a:r>
            <a:r>
              <a:rPr lang="en-IN" dirty="0">
                <a:latin typeface="Calibri" panose="020F0502020204030204" pitchFamily="34" charset="0"/>
                <a:ea typeface="Calibri" panose="020F0502020204030204" pitchFamily="34" charset="0"/>
                <a:cs typeface="Calibri" panose="020F0502020204030204" pitchFamily="34" charset="0"/>
              </a:rPr>
              <a:t> dam catchment using CWC Flood Analysis report of Mahanadi basin.</a:t>
            </a:r>
            <a:endParaRPr lang="en-IN" dirty="0"/>
          </a:p>
        </p:txBody>
      </p:sp>
    </p:spTree>
    <p:extLst>
      <p:ext uri="{BB962C8B-B14F-4D97-AF65-F5344CB8AC3E}">
        <p14:creationId xmlns:p14="http://schemas.microsoft.com/office/powerpoint/2010/main" val="47995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30F6403-11BB-440A-81D1-11DAFA7ABF5D}"/>
              </a:ext>
            </a:extLst>
          </p:cNvPr>
          <p:cNvSpPr>
            <a:spLocks noGrp="1"/>
          </p:cNvSpPr>
          <p:nvPr>
            <p:ph type="title"/>
          </p:nvPr>
        </p:nvSpPr>
        <p:spPr>
          <a:xfrm>
            <a:off x="646113" y="194783"/>
            <a:ext cx="11178457" cy="760892"/>
          </a:xfrm>
        </p:spPr>
        <p:txBody>
          <a:bodyPr>
            <a:noAutofit/>
          </a:bodyPr>
          <a:lstStyle/>
          <a:p>
            <a:pPr algn="ctr">
              <a:lnSpc>
                <a:spcPct val="130000"/>
              </a:lnSpc>
              <a:spcAft>
                <a:spcPts val="800"/>
              </a:spcAft>
            </a:pPr>
            <a:r>
              <a:rPr lang="en-IN" sz="2900" dirty="0">
                <a:effectLst/>
                <a:latin typeface="Calibri" panose="020F0502020204030204" pitchFamily="34" charset="0"/>
                <a:ea typeface="Calibri" panose="020F0502020204030204" pitchFamily="34" charset="0"/>
                <a:cs typeface="Calibri" panose="020F0502020204030204" pitchFamily="34" charset="0"/>
              </a:rPr>
              <a:t> </a:t>
            </a:r>
            <a:r>
              <a:rPr lang="en-IN" sz="2900" dirty="0">
                <a:latin typeface="Calibri" panose="020F0502020204030204" pitchFamily="34" charset="0"/>
                <a:ea typeface="Calibri" panose="020F0502020204030204" pitchFamily="34" charset="0"/>
                <a:cs typeface="Calibri" panose="020F0502020204030204" pitchFamily="34" charset="0"/>
              </a:rPr>
              <a:t>Flood hydrographs of </a:t>
            </a:r>
            <a:r>
              <a:rPr lang="en-IN" sz="2900" dirty="0" err="1">
                <a:latin typeface="Calibri" panose="020F0502020204030204" pitchFamily="34" charset="0"/>
                <a:ea typeface="Calibri" panose="020F0502020204030204" pitchFamily="34" charset="0"/>
                <a:cs typeface="Calibri" panose="020F0502020204030204" pitchFamily="34" charset="0"/>
              </a:rPr>
              <a:t>Sondur</a:t>
            </a:r>
            <a:r>
              <a:rPr lang="en-IN" sz="2900" dirty="0">
                <a:latin typeface="Calibri" panose="020F0502020204030204" pitchFamily="34" charset="0"/>
                <a:ea typeface="Calibri" panose="020F0502020204030204" pitchFamily="34" charset="0"/>
                <a:cs typeface="Calibri" panose="020F0502020204030204" pitchFamily="34" charset="0"/>
              </a:rPr>
              <a:t> dam catchment in the Mahanadi basin</a:t>
            </a:r>
          </a:p>
        </p:txBody>
      </p:sp>
      <p:sp>
        <p:nvSpPr>
          <p:cNvPr id="3" name="Date Placeholder 2">
            <a:extLst>
              <a:ext uri="{FF2B5EF4-FFF2-40B4-BE49-F238E27FC236}">
                <a16:creationId xmlns:a16="http://schemas.microsoft.com/office/drawing/2014/main" id="{1E532E67-6C01-41FF-AA5B-AEEE3DFA51CB}"/>
              </a:ext>
            </a:extLst>
          </p:cNvPr>
          <p:cNvSpPr>
            <a:spLocks noGrp="1"/>
          </p:cNvSpPr>
          <p:nvPr>
            <p:ph type="dt" sz="half" idx="10"/>
          </p:nvPr>
        </p:nvSpPr>
        <p:spPr/>
        <p:txBody>
          <a:bodyPr/>
          <a:lstStyle/>
          <a:p>
            <a:pPr lvl="0"/>
            <a:r>
              <a:rPr lang="en-US" noProof="0">
                <a:solidFill>
                  <a:schemeClr val="tx1">
                    <a:lumMod val="95000"/>
                    <a:lumOff val="5000"/>
                  </a:schemeClr>
                </a:solidFill>
                <a:latin typeface="Times New Roman" panose="02020603050405020304" pitchFamily="18" charset="0"/>
                <a:cs typeface="Times New Roman" panose="02020603050405020304" pitchFamily="18" charset="0"/>
              </a:rPr>
              <a:t>2023</a:t>
            </a:r>
            <a:endParaRPr lang="en-US" noProof="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AA33C4C9-9778-4A59-9001-6EC6F52349CA}"/>
              </a:ext>
            </a:extLst>
          </p:cNvPr>
          <p:cNvSpPr>
            <a:spLocks noGrp="1"/>
          </p:cNvSpPr>
          <p:nvPr>
            <p:ph type="sldNum" sz="quarter" idx="12"/>
          </p:nvPr>
        </p:nvSpPr>
        <p:spPr/>
        <p:txBody>
          <a:bodyPr/>
          <a:lstStyle/>
          <a:p>
            <a:pPr lvl="0"/>
            <a:fld id="{06B786C7-B8F9-4072-AAAA-17258464D730}" type="slidenum">
              <a:rPr lang="en-US" noProof="0" smtClean="0">
                <a:solidFill>
                  <a:schemeClr val="tx1">
                    <a:lumMod val="95000"/>
                    <a:lumOff val="5000"/>
                  </a:schemeClr>
                </a:solidFill>
                <a:latin typeface="Times New Roman" panose="02020603050405020304" pitchFamily="18" charset="0"/>
                <a:cs typeface="Times New Roman" panose="02020603050405020304" pitchFamily="18" charset="0"/>
              </a:rPr>
              <a:pPr lvl="0"/>
              <a:t>35</a:t>
            </a:fld>
            <a:endParaRPr lang="en-US" noProof="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9EC7A7D-03F7-8BA5-123D-A8B9FA2B395E}"/>
              </a:ext>
            </a:extLst>
          </p:cNvPr>
          <p:cNvPicPr>
            <a:picLocks noChangeAspect="1"/>
          </p:cNvPicPr>
          <p:nvPr/>
        </p:nvPicPr>
        <p:blipFill>
          <a:blip r:embed="rId3"/>
          <a:stretch>
            <a:fillRect/>
          </a:stretch>
        </p:blipFill>
        <p:spPr>
          <a:xfrm>
            <a:off x="1821605" y="1526191"/>
            <a:ext cx="8548789" cy="4635124"/>
          </a:xfrm>
          <a:prstGeom prst="rect">
            <a:avLst/>
          </a:prstGeom>
          <a:ln>
            <a:solidFill>
              <a:schemeClr val="accent1"/>
            </a:solidFill>
          </a:ln>
        </p:spPr>
      </p:pic>
    </p:spTree>
    <p:extLst>
      <p:ext uri="{BB962C8B-B14F-4D97-AF65-F5344CB8AC3E}">
        <p14:creationId xmlns:p14="http://schemas.microsoft.com/office/powerpoint/2010/main" val="2611016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p:txBody>
          <a:bodyPr>
            <a:normAutofit/>
          </a:bodyPr>
          <a:lstStyle/>
          <a:p>
            <a:r>
              <a:rPr lang="en-US" sz="3200" dirty="0"/>
              <a:t>Conclusions</a:t>
            </a:r>
          </a:p>
        </p:txBody>
      </p:sp>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p:txBody>
          <a:bodyPr/>
          <a:lstStyle/>
          <a:p>
            <a:pPr lvl="0"/>
            <a:r>
              <a:rPr lang="en-US" noProof="0" dirty="0"/>
              <a:t>Presentation title</a:t>
            </a:r>
          </a:p>
        </p:txBody>
      </p:sp>
      <p:pic>
        <p:nvPicPr>
          <p:cNvPr id="18" name="Picture Placeholder 17">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p:pic>
      <p:pic>
        <p:nvPicPr>
          <p:cNvPr id="22" name="Picture Placeholder 21">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rotWithShape="1">
          <a:blip r:embed="rId5"/>
          <a:srcRect l="3940" t="4234" r="3940" b="5886"/>
          <a:stretch/>
        </p:blipFill>
        <p:spPr>
          <a:xfrm>
            <a:off x="7086598" y="4526064"/>
            <a:ext cx="5105402" cy="2331936"/>
          </a:xfrm>
        </p:spPr>
      </p:pic>
      <p:sp>
        <p:nvSpPr>
          <p:cNvPr id="2" name="Date Placeholder 1">
            <a:extLst>
              <a:ext uri="{FF2B5EF4-FFF2-40B4-BE49-F238E27FC236}">
                <a16:creationId xmlns:a16="http://schemas.microsoft.com/office/drawing/2014/main" id="{B8D2C1D6-521E-4B36-BBF3-F3613BE0A718}"/>
              </a:ext>
            </a:extLst>
          </p:cNvPr>
          <p:cNvSpPr>
            <a:spLocks noGrp="1"/>
          </p:cNvSpPr>
          <p:nvPr>
            <p:ph type="dt" sz="half" idx="10"/>
          </p:nvPr>
        </p:nvSpPr>
        <p:spPr/>
        <p:txBody>
          <a:bodyPr/>
          <a:lstStyle/>
          <a:p>
            <a:r>
              <a:rPr lang="en-US" dirty="0"/>
              <a:t>2023</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p:txBody>
          <a:bodyPr/>
          <a:lstStyle/>
          <a:p>
            <a:pPr lvl="0"/>
            <a:fld id="{2722F022-211C-4882-844C-086FEA6806AA}" type="slidenum">
              <a:rPr lang="en-US" noProof="0" smtClean="0"/>
              <a:pPr lvl="0"/>
              <a:t>36</a:t>
            </a:fld>
            <a:endParaRPr lang="en-US" noProof="0" dirty="0"/>
          </a:p>
        </p:txBody>
      </p:sp>
      <p:pic>
        <p:nvPicPr>
          <p:cNvPr id="16" name="Picture Placeholder 15" descr="A picture containing sky, outdoor, grass, mountain&#10;&#10;Description automatically generated">
            <a:extLst>
              <a:ext uri="{FF2B5EF4-FFF2-40B4-BE49-F238E27FC236}">
                <a16:creationId xmlns:a16="http://schemas.microsoft.com/office/drawing/2014/main" id="{D8CC7AF5-AA55-990B-7C3E-EFD08F64E2AB}"/>
              </a:ext>
            </a:extLst>
          </p:cNvPr>
          <p:cNvPicPr>
            <a:picLocks noGrp="1" noChangeAspect="1"/>
          </p:cNvPicPr>
          <p:nvPr>
            <p:ph type="pic" sz="quarter" idx="14"/>
          </p:nvPr>
        </p:nvPicPr>
        <p:blipFill rotWithShape="1">
          <a:blip r:embed="rId6"/>
          <a:srcRect t="15745" b="35061"/>
          <a:stretch/>
        </p:blipFill>
        <p:spPr>
          <a:xfrm>
            <a:off x="0" y="4533900"/>
            <a:ext cx="7086598" cy="2324100"/>
          </a:xfrm>
        </p:spPr>
      </p:pic>
    </p:spTree>
    <p:extLst>
      <p:ext uri="{BB962C8B-B14F-4D97-AF65-F5344CB8AC3E}">
        <p14:creationId xmlns:p14="http://schemas.microsoft.com/office/powerpoint/2010/main" val="117062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2" name="Rectangle 91">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4" name="Rectangle 93">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6" name="Rectangle 95">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7" name="Title 26">
            <a:extLst>
              <a:ext uri="{FF2B5EF4-FFF2-40B4-BE49-F238E27FC236}">
                <a16:creationId xmlns:a16="http://schemas.microsoft.com/office/drawing/2014/main" id="{28E6A4D9-12A1-4CD4-99EA-5C5ECDEF8A33}"/>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dirty="0">
                <a:solidFill>
                  <a:srgbClr val="FFFEFF"/>
                </a:solidFill>
              </a:rPr>
              <a:t>From </a:t>
            </a:r>
            <a:br>
              <a:rPr lang="en-US" dirty="0">
                <a:solidFill>
                  <a:srgbClr val="FFFEFF"/>
                </a:solidFill>
              </a:rPr>
            </a:br>
            <a:r>
              <a:rPr lang="en-US" dirty="0">
                <a:solidFill>
                  <a:srgbClr val="FFFEFF"/>
                </a:solidFill>
              </a:rPr>
              <a:t>Visualization of regions (Spatial Analysis)</a:t>
            </a:r>
          </a:p>
        </p:txBody>
      </p:sp>
      <p:sp>
        <p:nvSpPr>
          <p:cNvPr id="4" name="Date Placeholder 3">
            <a:extLst>
              <a:ext uri="{FF2B5EF4-FFF2-40B4-BE49-F238E27FC236}">
                <a16:creationId xmlns:a16="http://schemas.microsoft.com/office/drawing/2014/main" id="{6148B91A-117A-42B4-842E-633AFA930E7F}"/>
              </a:ext>
            </a:extLst>
          </p:cNvPr>
          <p:cNvSpPr>
            <a:spLocks noGrp="1"/>
          </p:cNvSpPr>
          <p:nvPr>
            <p:ph type="dt" sz="half" idx="10"/>
          </p:nvPr>
        </p:nvSpPr>
        <p:spPr>
          <a:xfrm>
            <a:off x="7605951" y="5956137"/>
            <a:ext cx="2844799" cy="365125"/>
          </a:xfrm>
        </p:spPr>
        <p:txBody>
          <a:bodyPr vert="horz" lIns="91440" tIns="45720" rIns="91440" bIns="45720" rtlCol="0" anchor="ctr">
            <a:normAutofit/>
          </a:bodyPr>
          <a:lstStyle/>
          <a:p>
            <a:pPr lvl="0">
              <a:spcAft>
                <a:spcPts val="600"/>
              </a:spcAft>
            </a:pPr>
            <a:r>
              <a:rPr lang="en-US" kern="1200" noProof="0">
                <a:solidFill>
                  <a:schemeClr val="accent2"/>
                </a:solidFill>
                <a:latin typeface="+mn-lt"/>
                <a:ea typeface="+mn-ea"/>
                <a:cs typeface="+mn-cs"/>
              </a:rPr>
              <a:t>2023</a:t>
            </a:r>
            <a:endParaRPr lang="en-US" kern="1200" noProof="0" dirty="0">
              <a:solidFill>
                <a:schemeClr val="accent2"/>
              </a:solidFill>
              <a:latin typeface="+mn-lt"/>
              <a:ea typeface="+mn-ea"/>
              <a:cs typeface="+mn-cs"/>
            </a:endParaRPr>
          </a:p>
        </p:txBody>
      </p:sp>
      <p:sp>
        <p:nvSpPr>
          <p:cNvPr id="5" name="Slide Number Placeholder 4">
            <a:extLst>
              <a:ext uri="{FF2B5EF4-FFF2-40B4-BE49-F238E27FC236}">
                <a16:creationId xmlns:a16="http://schemas.microsoft.com/office/drawing/2014/main" id="{4DB248E8-80F2-482E-B0AF-EE7EBC7C3EAD}"/>
              </a:ext>
            </a:extLst>
          </p:cNvPr>
          <p:cNvSpPr>
            <a:spLocks noGrp="1"/>
          </p:cNvSpPr>
          <p:nvPr>
            <p:ph type="sldNum" sz="quarter" idx="12"/>
          </p:nvPr>
        </p:nvSpPr>
        <p:spPr>
          <a:xfrm>
            <a:off x="10558300" y="5956137"/>
            <a:ext cx="1052508" cy="365125"/>
          </a:xfrm>
        </p:spPr>
        <p:txBody>
          <a:bodyPr vert="horz" lIns="91440" tIns="45720" rIns="91440" bIns="45720" rtlCol="0" anchor="ctr">
            <a:normAutofit/>
          </a:bodyPr>
          <a:lstStyle/>
          <a:p>
            <a:pPr lvl="0">
              <a:spcAft>
                <a:spcPts val="600"/>
              </a:spcAft>
            </a:pPr>
            <a:fld id="{06B786C7-B8F9-4072-AAAA-17258464D730}" type="slidenum">
              <a:rPr lang="en-US" kern="1200" noProof="0" smtClean="0">
                <a:solidFill>
                  <a:schemeClr val="accent2"/>
                </a:solidFill>
                <a:latin typeface="+mn-lt"/>
                <a:ea typeface="+mn-ea"/>
                <a:cs typeface="+mn-cs"/>
              </a:rPr>
              <a:pPr lvl="0">
                <a:spcAft>
                  <a:spcPts val="600"/>
                </a:spcAft>
              </a:pPr>
              <a:t>37</a:t>
            </a:fld>
            <a:endParaRPr lang="en-US" kern="1200" noProof="0" dirty="0">
              <a:solidFill>
                <a:schemeClr val="accent2"/>
              </a:solidFill>
              <a:latin typeface="+mn-lt"/>
              <a:ea typeface="+mn-ea"/>
              <a:cs typeface="+mn-cs"/>
            </a:endParaRPr>
          </a:p>
        </p:txBody>
      </p:sp>
      <p:graphicFrame>
        <p:nvGraphicFramePr>
          <p:cNvPr id="86" name="TextBox 9">
            <a:extLst>
              <a:ext uri="{FF2B5EF4-FFF2-40B4-BE49-F238E27FC236}">
                <a16:creationId xmlns:a16="http://schemas.microsoft.com/office/drawing/2014/main" id="{3BB138E0-C495-C71C-D386-558AE568AA06}"/>
              </a:ext>
            </a:extLst>
          </p:cNvPr>
          <p:cNvGraphicFramePr/>
          <p:nvPr>
            <p:extLst>
              <p:ext uri="{D42A27DB-BD31-4B8C-83A1-F6EECF244321}">
                <p14:modId xmlns:p14="http://schemas.microsoft.com/office/powerpoint/2010/main" val="1734093498"/>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4641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 name="Rectangle 70">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3" name="Rectangle 72">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5" name="Rectangle 74">
            <a:extLst>
              <a:ext uri="{FF2B5EF4-FFF2-40B4-BE49-F238E27FC236}">
                <a16:creationId xmlns:a16="http://schemas.microsoft.com/office/drawing/2014/main" id="{B36BEBD5-A373-4C8C-8C06-CD8007E22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77" name="Rectangle 76">
            <a:extLst>
              <a:ext uri="{FF2B5EF4-FFF2-40B4-BE49-F238E27FC236}">
                <a16:creationId xmlns:a16="http://schemas.microsoft.com/office/drawing/2014/main" id="{F815D4FD-E5C2-45A8-8053-5909DD459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plant&#10;&#10;Description automatically generated">
            <a:extLst>
              <a:ext uri="{FF2B5EF4-FFF2-40B4-BE49-F238E27FC236}">
                <a16:creationId xmlns:a16="http://schemas.microsoft.com/office/drawing/2014/main" id="{BE2B361A-98B1-48AA-2A4D-7F3525E16E5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a:stretch/>
        </p:blipFill>
        <p:spPr>
          <a:xfrm>
            <a:off x="20" y="10"/>
            <a:ext cx="12191980" cy="6857990"/>
          </a:xfrm>
          <a:prstGeom prst="rect">
            <a:avLst/>
          </a:prstGeom>
        </p:spPr>
      </p:pic>
      <p:grpSp>
        <p:nvGrpSpPr>
          <p:cNvPr id="79" name="Group 78">
            <a:extLst>
              <a:ext uri="{FF2B5EF4-FFF2-40B4-BE49-F238E27FC236}">
                <a16:creationId xmlns:a16="http://schemas.microsoft.com/office/drawing/2014/main" id="{19B52932-B888-43A3-AA6E-C639F80F51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3643"/>
            <a:ext cx="11307400" cy="5938689"/>
            <a:chOff x="438067" y="453643"/>
            <a:chExt cx="11307400" cy="5938689"/>
          </a:xfrm>
        </p:grpSpPr>
        <p:sp>
          <p:nvSpPr>
            <p:cNvPr id="80" name="Rectangle 79">
              <a:extLst>
                <a:ext uri="{FF2B5EF4-FFF2-40B4-BE49-F238E27FC236}">
                  <a16:creationId xmlns:a16="http://schemas.microsoft.com/office/drawing/2014/main" id="{4E0FADBF-6381-41C5-8619-3445ADFEF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11305200"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1" name="Rectangle 80">
              <a:extLst>
                <a:ext uri="{FF2B5EF4-FFF2-40B4-BE49-F238E27FC236}">
                  <a16:creationId xmlns:a16="http://schemas.microsoft.com/office/drawing/2014/main" id="{F0B316B7-4CA5-42CD-A282-A4C41F0F5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 name="Rectangle 81">
              <a:extLst>
                <a:ext uri="{FF2B5EF4-FFF2-40B4-BE49-F238E27FC236}">
                  <a16:creationId xmlns:a16="http://schemas.microsoft.com/office/drawing/2014/main" id="{A9690328-7D37-404B-956A-C94960432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3" name="Rectangle 82">
              <a:extLst>
                <a:ext uri="{FF2B5EF4-FFF2-40B4-BE49-F238E27FC236}">
                  <a16:creationId xmlns:a16="http://schemas.microsoft.com/office/drawing/2014/main" id="{76654816-9040-4668-92D6-828C1497F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itle 1">
            <a:extLst>
              <a:ext uri="{FF2B5EF4-FFF2-40B4-BE49-F238E27FC236}">
                <a16:creationId xmlns:a16="http://schemas.microsoft.com/office/drawing/2014/main" id="{016F6A42-3E36-1297-D1AC-0ED579301103}"/>
              </a:ext>
            </a:extLst>
          </p:cNvPr>
          <p:cNvSpPr>
            <a:spLocks noGrp="1"/>
          </p:cNvSpPr>
          <p:nvPr>
            <p:ph type="title"/>
          </p:nvPr>
        </p:nvSpPr>
        <p:spPr>
          <a:xfrm>
            <a:off x="584199" y="1006956"/>
            <a:ext cx="11015133" cy="1372177"/>
          </a:xfrm>
        </p:spPr>
        <p:txBody>
          <a:bodyPr vert="horz" lIns="91440" tIns="45720" rIns="91440" bIns="45720" rtlCol="0" anchor="ctr">
            <a:normAutofit/>
          </a:bodyPr>
          <a:lstStyle/>
          <a:p>
            <a:r>
              <a:rPr lang="en-US" dirty="0">
                <a:solidFill>
                  <a:srgbClr val="FFFFFF"/>
                </a:solidFill>
              </a:rPr>
              <a:t>Conclusion from temporal analysis</a:t>
            </a:r>
          </a:p>
        </p:txBody>
      </p:sp>
      <p:sp>
        <p:nvSpPr>
          <p:cNvPr id="5" name="Date Placeholder 4">
            <a:extLst>
              <a:ext uri="{FF2B5EF4-FFF2-40B4-BE49-F238E27FC236}">
                <a16:creationId xmlns:a16="http://schemas.microsoft.com/office/drawing/2014/main" id="{616DDBD2-0924-458C-1CB3-5044C0490F58}"/>
              </a:ext>
            </a:extLst>
          </p:cNvPr>
          <p:cNvSpPr>
            <a:spLocks noGrp="1"/>
          </p:cNvSpPr>
          <p:nvPr>
            <p:ph type="dt" sz="half" idx="10"/>
          </p:nvPr>
        </p:nvSpPr>
        <p:spPr>
          <a:xfrm>
            <a:off x="587084" y="766070"/>
            <a:ext cx="3553116" cy="365125"/>
          </a:xfrm>
        </p:spPr>
        <p:txBody>
          <a:bodyPr vert="horz" lIns="91440" tIns="45720" rIns="91440" bIns="45720" rtlCol="0" anchor="ctr">
            <a:normAutofit/>
          </a:bodyPr>
          <a:lstStyle/>
          <a:p>
            <a:pPr algn="l">
              <a:spcAft>
                <a:spcPts val="600"/>
              </a:spcAft>
              <a:defRPr/>
            </a:pPr>
            <a:r>
              <a:rPr lang="en-US"/>
              <a:t>2023</a:t>
            </a:r>
          </a:p>
        </p:txBody>
      </p:sp>
      <p:sp>
        <p:nvSpPr>
          <p:cNvPr id="6" name="Slide Number Placeholder 5">
            <a:extLst>
              <a:ext uri="{FF2B5EF4-FFF2-40B4-BE49-F238E27FC236}">
                <a16:creationId xmlns:a16="http://schemas.microsoft.com/office/drawing/2014/main" id="{2910ABE9-E4D9-13E4-127A-CA9875CE0412}"/>
              </a:ext>
            </a:extLst>
          </p:cNvPr>
          <p:cNvSpPr>
            <a:spLocks noGrp="1"/>
          </p:cNvSpPr>
          <p:nvPr>
            <p:ph type="sldNum" sz="quarter" idx="12"/>
          </p:nvPr>
        </p:nvSpPr>
        <p:spPr>
          <a:xfrm>
            <a:off x="11057468" y="766071"/>
            <a:ext cx="544874"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06B786C7-B8F9-4072-AAAA-17258464D730}"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38</a:t>
            </a:fld>
            <a:endParaRPr kumimoji="0" lang="en-US" b="0" i="0" u="none" strike="noStrike" cap="none" spc="0" normalizeH="0" baseline="0" noProof="0">
              <a:ln>
                <a:noFill/>
              </a:ln>
              <a:effectLst/>
              <a:uLnTx/>
              <a:uFillTx/>
            </a:endParaRPr>
          </a:p>
        </p:txBody>
      </p:sp>
      <p:sp>
        <p:nvSpPr>
          <p:cNvPr id="4" name="Content Placeholder 3">
            <a:extLst>
              <a:ext uri="{FF2B5EF4-FFF2-40B4-BE49-F238E27FC236}">
                <a16:creationId xmlns:a16="http://schemas.microsoft.com/office/drawing/2014/main" id="{D2DFBA84-26F0-B736-7D0C-C81DD23744C7}"/>
              </a:ext>
            </a:extLst>
          </p:cNvPr>
          <p:cNvSpPr>
            <a:spLocks noGrp="1"/>
          </p:cNvSpPr>
          <p:nvPr>
            <p:ph sz="quarter" idx="14"/>
          </p:nvPr>
        </p:nvSpPr>
        <p:spPr>
          <a:xfrm>
            <a:off x="581193" y="2438399"/>
            <a:ext cx="10837922" cy="3564467"/>
          </a:xfrm>
        </p:spPr>
        <p:txBody>
          <a:bodyPr vert="horz" lIns="91440" tIns="45720" rIns="91440" bIns="45720" rtlCol="0" anchor="ctr">
            <a:normAutofit/>
          </a:bodyPr>
          <a:lstStyle/>
          <a:p>
            <a:pPr algn="just">
              <a:lnSpc>
                <a:spcPct val="90000"/>
              </a:lnSpc>
            </a:pPr>
            <a:r>
              <a:rPr lang="en-AU" sz="1800" dirty="0">
                <a:effectLst/>
                <a:latin typeface="Calibri" panose="020F0502020204030204" pitchFamily="34" charset="0"/>
                <a:ea typeface="Calibri" panose="020F0502020204030204" pitchFamily="34" charset="0"/>
                <a:cs typeface="Calibri" panose="020F0502020204030204" pitchFamily="34" charset="0"/>
              </a:rPr>
              <a:t>The results showed that the 6-hour PMP estimate derived for the </a:t>
            </a:r>
            <a:r>
              <a:rPr lang="en-AU" sz="1800" dirty="0" err="1">
                <a:effectLst/>
                <a:latin typeface="Calibri" panose="020F0502020204030204" pitchFamily="34" charset="0"/>
                <a:ea typeface="Calibri" panose="020F0502020204030204" pitchFamily="34" charset="0"/>
                <a:cs typeface="Calibri" panose="020F0502020204030204" pitchFamily="34" charset="0"/>
              </a:rPr>
              <a:t>Sondur</a:t>
            </a:r>
            <a:r>
              <a:rPr lang="en-AU" sz="1800" dirty="0">
                <a:effectLst/>
                <a:latin typeface="Calibri" panose="020F0502020204030204" pitchFamily="34" charset="0"/>
                <a:ea typeface="Calibri" panose="020F0502020204030204" pitchFamily="34" charset="0"/>
                <a:cs typeface="Calibri" panose="020F0502020204030204" pitchFamily="34" charset="0"/>
              </a:rPr>
              <a:t> dam catchment from the Mahanadi River basin’s PMP atlas is underestimated when compared to that derived using non-stationary analysis. The extreme rainfall quantile estimated using non-stationary analysis exceeded the stationary PMP estimate (derived from the PMP Atlas) by </a:t>
            </a:r>
            <a:r>
              <a:rPr lang="en-AU"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40%. The results indicate that it is quintessential to have a re-look at the PMP atlas in use by CWC for its effectiveness over the entire India and revise it, as the use of incorrect/stationary PMP estimates and TD coefficients have adverse implications.</a:t>
            </a:r>
            <a:endParaRPr lang="en-IN"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a:lnSpc>
                <a:spcPct val="90000"/>
              </a:lnSpc>
            </a:pPr>
            <a:r>
              <a:rPr lang="en-AU" sz="1800" dirty="0">
                <a:effectLst/>
                <a:latin typeface="Calibri" panose="020F0502020204030204" pitchFamily="34" charset="0"/>
                <a:ea typeface="Calibri" panose="020F0502020204030204" pitchFamily="34" charset="0"/>
                <a:cs typeface="Calibri" panose="020F0502020204030204" pitchFamily="34" charset="0"/>
              </a:rPr>
              <a:t>The same methodology can be applied to calculate the PMP, TD coefficients and peak flow of other river basins or dam catchments. The results obtained from the non-stationary analysis can be compared with their stationary counterpart from PMP atlas to check the variation in values for other catchments as well in India. This way a through revision the PMP Atlas in use by CWC is possible which will benefit the design of hydraulic structures and drainage structures in future.</a:t>
            </a:r>
            <a:endParaRPr lang="en-IN" sz="1800" dirty="0">
              <a:effectLst/>
              <a:latin typeface="Calibri" panose="020F0502020204030204" pitchFamily="34" charset="0"/>
              <a:ea typeface="Calibri" panose="020F0502020204030204" pitchFamily="34" charset="0"/>
              <a:cs typeface="Calibri" panose="020F0502020204030204" pitchFamily="34" charset="0"/>
            </a:endParaRPr>
          </a:p>
          <a:p>
            <a:pPr algn="just">
              <a:lnSpc>
                <a:spcPct val="90000"/>
              </a:lnSpc>
            </a:pPr>
            <a:endParaRPr lang="en-AU" sz="1800" dirty="0">
              <a:effectLst/>
              <a:latin typeface="Times New Roman" panose="02020603050405020304" pitchFamily="18" charset="0"/>
              <a:ea typeface="Times New Roman" panose="02020603050405020304" pitchFamily="18" charset="0"/>
            </a:endParaRPr>
          </a:p>
          <a:p>
            <a:pPr>
              <a:lnSpc>
                <a:spcPct val="90000"/>
              </a:lnSpc>
            </a:pPr>
            <a:endParaRPr lang="en-US" dirty="0">
              <a:solidFill>
                <a:srgbClr val="FFFFFF"/>
              </a:solidFill>
            </a:endParaRPr>
          </a:p>
        </p:txBody>
      </p:sp>
    </p:spTree>
    <p:extLst>
      <p:ext uri="{BB962C8B-B14F-4D97-AF65-F5344CB8AC3E}">
        <p14:creationId xmlns:p14="http://schemas.microsoft.com/office/powerpoint/2010/main" val="2793212129"/>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9" name="Rectangle 198">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1" name="Rectangle 200">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3" name="Rectangle 202">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5" name="Rectangle 204">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207" name="Rectangle 206">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pic>
        <p:nvPicPr>
          <p:cNvPr id="10" name="Picture Placeholder 9" descr="A large building with a tower&#10;&#10;Description automatically generated with low confidence">
            <a:extLst>
              <a:ext uri="{FF2B5EF4-FFF2-40B4-BE49-F238E27FC236}">
                <a16:creationId xmlns:a16="http://schemas.microsoft.com/office/drawing/2014/main" id="{9A233246-0DDC-E871-6C27-7AAC4C28CFD6}"/>
              </a:ext>
            </a:extLst>
          </p:cNvPr>
          <p:cNvPicPr>
            <a:picLocks noGrp="1" noChangeAspect="1"/>
          </p:cNvPicPr>
          <p:nvPr>
            <p:ph type="pic" sz="quarter" idx="13"/>
          </p:nvPr>
        </p:nvPicPr>
        <p:blipFill rotWithShape="1">
          <a:blip r:embed="rId2">
            <a:alphaModFix amt="40000"/>
          </a:blip>
          <a:srcRect t="1" b="12109"/>
          <a:stretch/>
        </p:blipFill>
        <p:spPr>
          <a:xfrm>
            <a:off x="20" y="10"/>
            <a:ext cx="12191980" cy="6857990"/>
          </a:xfrm>
          <a:prstGeom prst="rect">
            <a:avLst/>
          </a:prstGeom>
        </p:spPr>
      </p:pic>
      <p:sp>
        <p:nvSpPr>
          <p:cNvPr id="32" name="Title 31">
            <a:extLst>
              <a:ext uri="{FF2B5EF4-FFF2-40B4-BE49-F238E27FC236}">
                <a16:creationId xmlns:a16="http://schemas.microsoft.com/office/drawing/2014/main" id="{30761B21-88ED-449E-B2B9-3FC40844C36D}"/>
              </a:ext>
            </a:extLst>
          </p:cNvPr>
          <p:cNvSpPr>
            <a:spLocks noGrp="1"/>
          </p:cNvSpPr>
          <p:nvPr>
            <p:ph type="ctrTitle"/>
          </p:nvPr>
        </p:nvSpPr>
        <p:spPr>
          <a:xfrm>
            <a:off x="446534" y="4033515"/>
            <a:ext cx="10225530" cy="1680196"/>
          </a:xfrm>
        </p:spPr>
        <p:txBody>
          <a:bodyPr vert="horz" lIns="91440" tIns="45720" rIns="91440" bIns="45720" rtlCol="0" anchor="b">
            <a:normAutofit/>
          </a:bodyPr>
          <a:lstStyle/>
          <a:p>
            <a:r>
              <a:rPr lang="en-US" sz="4000" dirty="0">
                <a:solidFill>
                  <a:schemeClr val="tx1"/>
                </a:solidFill>
                <a:latin typeface="Times New Roman" panose="02020603050405020304" pitchFamily="18" charset="0"/>
                <a:cs typeface="Times New Roman" panose="02020603050405020304" pitchFamily="18" charset="0"/>
              </a:rPr>
              <a:t>Thank you</a:t>
            </a:r>
          </a:p>
        </p:txBody>
      </p:sp>
      <p:sp>
        <p:nvSpPr>
          <p:cNvPr id="5" name="Date Placeholder 4">
            <a:extLst>
              <a:ext uri="{FF2B5EF4-FFF2-40B4-BE49-F238E27FC236}">
                <a16:creationId xmlns:a16="http://schemas.microsoft.com/office/drawing/2014/main" id="{4DBAEA19-91BF-48E8-A1D4-8FB745EA44D0}"/>
              </a:ext>
            </a:extLst>
          </p:cNvPr>
          <p:cNvSpPr>
            <a:spLocks noGrp="1"/>
          </p:cNvSpPr>
          <p:nvPr>
            <p:ph type="dt" sz="half" idx="10"/>
          </p:nvPr>
        </p:nvSpPr>
        <p:spPr>
          <a:xfrm>
            <a:off x="7605951" y="5956137"/>
            <a:ext cx="2844800" cy="365125"/>
          </a:xfrm>
        </p:spPr>
        <p:txBody>
          <a:bodyPr vert="horz" lIns="91440" tIns="45720" rIns="91440" bIns="45720" rtlCol="0" anchor="ctr">
            <a:normAutofit/>
          </a:bodyPr>
          <a:lstStyle/>
          <a:p>
            <a:pPr lvl="0">
              <a:spcAft>
                <a:spcPts val="600"/>
              </a:spcAft>
            </a:pPr>
            <a:r>
              <a:rPr lang="en-US" noProof="0" dirty="0">
                <a:solidFill>
                  <a:schemeClr val="tx1"/>
                </a:solidFill>
              </a:rPr>
              <a:t>2023</a:t>
            </a:r>
          </a:p>
        </p:txBody>
      </p:sp>
      <p:sp>
        <p:nvSpPr>
          <p:cNvPr id="6" name="Slide Number Placeholder 5">
            <a:extLst>
              <a:ext uri="{FF2B5EF4-FFF2-40B4-BE49-F238E27FC236}">
                <a16:creationId xmlns:a16="http://schemas.microsoft.com/office/drawing/2014/main" id="{9E887279-B48F-43C3-91FA-09BD7EA33A25}"/>
              </a:ext>
            </a:extLst>
          </p:cNvPr>
          <p:cNvSpPr>
            <a:spLocks noGrp="1"/>
          </p:cNvSpPr>
          <p:nvPr>
            <p:ph type="sldNum" sz="quarter" idx="12"/>
          </p:nvPr>
        </p:nvSpPr>
        <p:spPr>
          <a:xfrm>
            <a:off x="10558300" y="5956137"/>
            <a:ext cx="1016440" cy="365125"/>
          </a:xfrm>
        </p:spPr>
        <p:txBody>
          <a:bodyPr vert="horz" lIns="91440" tIns="45720" rIns="91440" bIns="45720" rtlCol="0" anchor="ctr">
            <a:normAutofit/>
          </a:bodyPr>
          <a:lstStyle/>
          <a:p>
            <a:pPr lvl="0">
              <a:spcAft>
                <a:spcPts val="600"/>
              </a:spcAft>
            </a:pPr>
            <a:fld id="{D39F39FF-F5CB-4ACA-9B46-4CCF89ECA75F}" type="slidenum">
              <a:rPr lang="en-US" sz="1200" noProof="0">
                <a:solidFill>
                  <a:schemeClr val="tx1"/>
                </a:solidFill>
              </a:rPr>
              <a:pPr lvl="0">
                <a:spcAft>
                  <a:spcPts val="600"/>
                </a:spcAft>
              </a:pPr>
              <a:t>39</a:t>
            </a:fld>
            <a:endParaRPr lang="en-US" sz="1200" noProof="0" dirty="0">
              <a:solidFill>
                <a:schemeClr val="tx1"/>
              </a:solidFill>
            </a:endParaRPr>
          </a:p>
        </p:txBody>
      </p:sp>
    </p:spTree>
    <p:extLst>
      <p:ext uri="{BB962C8B-B14F-4D97-AF65-F5344CB8AC3E}">
        <p14:creationId xmlns:p14="http://schemas.microsoft.com/office/powerpoint/2010/main" val="76761127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p:txBody>
          <a:bodyPr>
            <a:normAutofit/>
          </a:bodyPr>
          <a:lstStyle/>
          <a:p>
            <a:r>
              <a:rPr lang="en-US" sz="3200" dirty="0"/>
              <a:t>Introduction &amp; Literature review</a:t>
            </a:r>
          </a:p>
        </p:txBody>
      </p:sp>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p:txBody>
          <a:bodyPr/>
          <a:lstStyle/>
          <a:p>
            <a:pPr lvl="0"/>
            <a:r>
              <a:rPr lang="en-US" noProof="0" dirty="0"/>
              <a:t>Presentation title</a:t>
            </a:r>
          </a:p>
        </p:txBody>
      </p:sp>
      <p:pic>
        <p:nvPicPr>
          <p:cNvPr id="18" name="Picture Placeholder 17">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p:pic>
      <p:pic>
        <p:nvPicPr>
          <p:cNvPr id="22" name="Picture Placeholder 21">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rotWithShape="1">
          <a:blip r:embed="rId5"/>
          <a:srcRect l="3940" t="4234" r="3940" b="5886"/>
          <a:stretch/>
        </p:blipFill>
        <p:spPr>
          <a:xfrm>
            <a:off x="7086598" y="4526064"/>
            <a:ext cx="5105402" cy="2331936"/>
          </a:xfrm>
        </p:spPr>
      </p:pic>
      <p:sp>
        <p:nvSpPr>
          <p:cNvPr id="2" name="Date Placeholder 1">
            <a:extLst>
              <a:ext uri="{FF2B5EF4-FFF2-40B4-BE49-F238E27FC236}">
                <a16:creationId xmlns:a16="http://schemas.microsoft.com/office/drawing/2014/main" id="{B8D2C1D6-521E-4B36-BBF3-F3613BE0A718}"/>
              </a:ext>
            </a:extLst>
          </p:cNvPr>
          <p:cNvSpPr>
            <a:spLocks noGrp="1"/>
          </p:cNvSpPr>
          <p:nvPr>
            <p:ph type="dt" sz="half" idx="10"/>
          </p:nvPr>
        </p:nvSpPr>
        <p:spPr/>
        <p:txBody>
          <a:bodyPr/>
          <a:lstStyle/>
          <a:p>
            <a:r>
              <a:rPr lang="en-US" dirty="0"/>
              <a:t>2023</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p:txBody>
          <a:bodyPr/>
          <a:lstStyle/>
          <a:p>
            <a:pPr lvl="0"/>
            <a:fld id="{2722F022-211C-4882-844C-086FEA6806AA}" type="slidenum">
              <a:rPr lang="en-US" noProof="0" smtClean="0"/>
              <a:pPr lvl="0"/>
              <a:t>4</a:t>
            </a:fld>
            <a:endParaRPr lang="en-US" noProof="0" dirty="0"/>
          </a:p>
        </p:txBody>
      </p:sp>
      <p:pic>
        <p:nvPicPr>
          <p:cNvPr id="16" name="Picture Placeholder 15" descr="A picture containing sky, outdoor, grass, mountain&#10;&#10;Description automatically generated">
            <a:extLst>
              <a:ext uri="{FF2B5EF4-FFF2-40B4-BE49-F238E27FC236}">
                <a16:creationId xmlns:a16="http://schemas.microsoft.com/office/drawing/2014/main" id="{D8CC7AF5-AA55-990B-7C3E-EFD08F64E2AB}"/>
              </a:ext>
            </a:extLst>
          </p:cNvPr>
          <p:cNvPicPr>
            <a:picLocks noGrp="1" noChangeAspect="1"/>
          </p:cNvPicPr>
          <p:nvPr>
            <p:ph type="pic" sz="quarter" idx="14"/>
          </p:nvPr>
        </p:nvPicPr>
        <p:blipFill rotWithShape="1">
          <a:blip r:embed="rId6"/>
          <a:srcRect t="15745" b="35061"/>
          <a:stretch/>
        </p:blipFill>
        <p:spPr>
          <a:xfrm>
            <a:off x="0" y="4533900"/>
            <a:ext cx="7086598" cy="2324100"/>
          </a:xfrm>
        </p:spPr>
      </p:pic>
    </p:spTree>
    <p:extLst>
      <p:ext uri="{BB962C8B-B14F-4D97-AF65-F5344CB8AC3E}">
        <p14:creationId xmlns:p14="http://schemas.microsoft.com/office/powerpoint/2010/main" val="2826028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D22322F-E79D-4BEF-8038-DE2C8F5CCA40}"/>
              </a:ext>
            </a:extLst>
          </p:cNvPr>
          <p:cNvSpPr>
            <a:spLocks noGrp="1"/>
          </p:cNvSpPr>
          <p:nvPr>
            <p:ph type="title"/>
          </p:nvPr>
        </p:nvSpPr>
        <p:spPr>
          <a:xfrm>
            <a:off x="584200" y="290719"/>
            <a:ext cx="11015133" cy="654696"/>
          </a:xfrm>
        </p:spPr>
        <p:txBody>
          <a:bodyPr vert="horz" lIns="91440" tIns="45720" rIns="91440" bIns="45720" rtlCol="0" anchor="ctr">
            <a:normAutofit/>
          </a:bodyPr>
          <a:lstStyle/>
          <a:p>
            <a:pPr algn="l"/>
            <a:r>
              <a:rPr lang="en-US" dirty="0"/>
              <a:t>Competitive agglomeration</a:t>
            </a:r>
          </a:p>
        </p:txBody>
      </p:sp>
      <p:pic>
        <p:nvPicPr>
          <p:cNvPr id="7" name="Picture 6">
            <a:extLst>
              <a:ext uri="{FF2B5EF4-FFF2-40B4-BE49-F238E27FC236}">
                <a16:creationId xmlns:a16="http://schemas.microsoft.com/office/drawing/2014/main" id="{ABE0F5A7-82D3-A14A-9CE2-D841BDAD60CC}"/>
              </a:ext>
            </a:extLst>
          </p:cNvPr>
          <p:cNvPicPr>
            <a:picLocks noChangeAspect="1"/>
          </p:cNvPicPr>
          <p:nvPr/>
        </p:nvPicPr>
        <p:blipFill>
          <a:blip r:embed="rId3"/>
          <a:stretch>
            <a:fillRect/>
          </a:stretch>
        </p:blipFill>
        <p:spPr>
          <a:xfrm>
            <a:off x="584200" y="1403394"/>
            <a:ext cx="3415962" cy="2025606"/>
          </a:xfrm>
          <a:prstGeom prst="rect">
            <a:avLst/>
          </a:prstGeom>
        </p:spPr>
      </p:pic>
      <p:pic>
        <p:nvPicPr>
          <p:cNvPr id="13" name="Picture 12">
            <a:extLst>
              <a:ext uri="{FF2B5EF4-FFF2-40B4-BE49-F238E27FC236}">
                <a16:creationId xmlns:a16="http://schemas.microsoft.com/office/drawing/2014/main" id="{7BEDDE07-299A-717C-B597-73CBEE1F0E2C}"/>
              </a:ext>
            </a:extLst>
          </p:cNvPr>
          <p:cNvPicPr>
            <a:picLocks noChangeAspect="1"/>
          </p:cNvPicPr>
          <p:nvPr/>
        </p:nvPicPr>
        <p:blipFill>
          <a:blip r:embed="rId4"/>
          <a:stretch>
            <a:fillRect/>
          </a:stretch>
        </p:blipFill>
        <p:spPr>
          <a:xfrm>
            <a:off x="4332156" y="1384587"/>
            <a:ext cx="7275643" cy="2737708"/>
          </a:xfrm>
          <a:prstGeom prst="rect">
            <a:avLst/>
          </a:prstGeom>
        </p:spPr>
      </p:pic>
      <p:pic>
        <p:nvPicPr>
          <p:cNvPr id="17" name="Picture 16">
            <a:extLst>
              <a:ext uri="{FF2B5EF4-FFF2-40B4-BE49-F238E27FC236}">
                <a16:creationId xmlns:a16="http://schemas.microsoft.com/office/drawing/2014/main" id="{E4CEC85B-1522-B2DA-1F74-619C42037501}"/>
              </a:ext>
            </a:extLst>
          </p:cNvPr>
          <p:cNvPicPr>
            <a:picLocks noChangeAspect="1"/>
          </p:cNvPicPr>
          <p:nvPr/>
        </p:nvPicPr>
        <p:blipFill>
          <a:blip r:embed="rId5"/>
          <a:stretch>
            <a:fillRect/>
          </a:stretch>
        </p:blipFill>
        <p:spPr>
          <a:xfrm>
            <a:off x="842261" y="4166850"/>
            <a:ext cx="4366650" cy="1104815"/>
          </a:xfrm>
          <a:prstGeom prst="rect">
            <a:avLst/>
          </a:prstGeom>
        </p:spPr>
      </p:pic>
      <p:pic>
        <p:nvPicPr>
          <p:cNvPr id="19" name="Picture 18">
            <a:extLst>
              <a:ext uri="{FF2B5EF4-FFF2-40B4-BE49-F238E27FC236}">
                <a16:creationId xmlns:a16="http://schemas.microsoft.com/office/drawing/2014/main" id="{414C2D90-1D09-35AE-AF81-29B870E7CDB2}"/>
              </a:ext>
            </a:extLst>
          </p:cNvPr>
          <p:cNvPicPr>
            <a:picLocks noChangeAspect="1"/>
          </p:cNvPicPr>
          <p:nvPr/>
        </p:nvPicPr>
        <p:blipFill>
          <a:blip r:embed="rId6"/>
          <a:stretch>
            <a:fillRect/>
          </a:stretch>
        </p:blipFill>
        <p:spPr>
          <a:xfrm>
            <a:off x="5716846" y="4234474"/>
            <a:ext cx="4506262" cy="653985"/>
          </a:xfrm>
          <a:prstGeom prst="rect">
            <a:avLst/>
          </a:prstGeom>
        </p:spPr>
      </p:pic>
    </p:spTree>
    <p:extLst>
      <p:ext uri="{BB962C8B-B14F-4D97-AF65-F5344CB8AC3E}">
        <p14:creationId xmlns:p14="http://schemas.microsoft.com/office/powerpoint/2010/main" val="2557312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D22322F-E79D-4BEF-8038-DE2C8F5CCA40}"/>
              </a:ext>
            </a:extLst>
          </p:cNvPr>
          <p:cNvSpPr>
            <a:spLocks noGrp="1"/>
          </p:cNvSpPr>
          <p:nvPr>
            <p:ph type="title"/>
          </p:nvPr>
        </p:nvSpPr>
        <p:spPr>
          <a:xfrm>
            <a:off x="584200" y="290719"/>
            <a:ext cx="11015133" cy="654696"/>
          </a:xfrm>
        </p:spPr>
        <p:txBody>
          <a:bodyPr vert="horz" lIns="91440" tIns="45720" rIns="91440" bIns="45720" rtlCol="0" anchor="ctr">
            <a:normAutofit/>
          </a:bodyPr>
          <a:lstStyle/>
          <a:p>
            <a:pPr algn="l"/>
            <a:r>
              <a:rPr lang="en-US" dirty="0"/>
              <a:t>Biharmonic Spline Interpolation Technique</a:t>
            </a:r>
          </a:p>
        </p:txBody>
      </p:sp>
      <p:sp>
        <p:nvSpPr>
          <p:cNvPr id="8" name="Slide Number Placeholder 7">
            <a:extLst>
              <a:ext uri="{FF2B5EF4-FFF2-40B4-BE49-F238E27FC236}">
                <a16:creationId xmlns:a16="http://schemas.microsoft.com/office/drawing/2014/main" id="{99800B7A-B486-4409-9EDD-0A7B9628EDE8}"/>
              </a:ext>
            </a:extLst>
          </p:cNvPr>
          <p:cNvSpPr>
            <a:spLocks noGrp="1"/>
          </p:cNvSpPr>
          <p:nvPr>
            <p:ph type="sldNum" sz="quarter" idx="12"/>
          </p:nvPr>
        </p:nvSpPr>
        <p:spPr>
          <a:xfrm>
            <a:off x="11057468" y="766071"/>
            <a:ext cx="544874" cy="365125"/>
          </a:xfrm>
        </p:spPr>
        <p:txBody>
          <a:bodyPr vert="horz" lIns="91440" tIns="45720" rIns="91440" bIns="45720" rtlCol="0" anchor="ctr">
            <a:normAutofit/>
          </a:bodyPr>
          <a:lstStyle/>
          <a:p>
            <a:pPr lvl="0">
              <a:spcAft>
                <a:spcPts val="600"/>
              </a:spcAft>
            </a:pPr>
            <a:fld id="{06B786C7-B8F9-4072-AAAA-17258464D730}" type="slidenum">
              <a:rPr lang="en-US" noProof="0" smtClean="0"/>
              <a:pPr lvl="0">
                <a:spcAft>
                  <a:spcPts val="600"/>
                </a:spcAft>
              </a:pPr>
              <a:t>41</a:t>
            </a:fld>
            <a:endParaRPr lang="en-US" noProof="0" dirty="0"/>
          </a:p>
        </p:txBody>
      </p:sp>
      <p:sp>
        <p:nvSpPr>
          <p:cNvPr id="10" name="Text Placeholder 9">
            <a:extLst>
              <a:ext uri="{FF2B5EF4-FFF2-40B4-BE49-F238E27FC236}">
                <a16:creationId xmlns:a16="http://schemas.microsoft.com/office/drawing/2014/main" id="{380D6347-1646-2923-A338-00F597DAE4D9}"/>
              </a:ext>
            </a:extLst>
          </p:cNvPr>
          <p:cNvSpPr>
            <a:spLocks noGrp="1"/>
          </p:cNvSpPr>
          <p:nvPr>
            <p:ph type="body" sz="quarter" idx="17"/>
          </p:nvPr>
        </p:nvSpPr>
        <p:spPr>
          <a:xfrm>
            <a:off x="581192" y="1420767"/>
            <a:ext cx="11018141" cy="3675889"/>
          </a:xfrm>
        </p:spPr>
        <p:txBody>
          <a:bodyPr vert="horz" lIns="91440" tIns="45720" rIns="91440" bIns="45720" rtlCol="0" anchor="ctr">
            <a:normAutofit/>
          </a:bodyPr>
          <a:lstStyle/>
          <a:p>
            <a:pPr marL="342900" lvl="0" indent="-342900" algn="just">
              <a:lnSpc>
                <a:spcPct val="150000"/>
              </a:lnSpc>
              <a:spcBef>
                <a:spcPts val="1200"/>
              </a:spcBef>
              <a:buFont typeface="+mj-lt"/>
              <a:buAutoNum type="arabicPeriod"/>
            </a:pPr>
            <a:r>
              <a:rPr lang="en-US" sz="1800" b="0" i="0" dirty="0">
                <a:solidFill>
                  <a:srgbClr val="000000"/>
                </a:solidFill>
                <a:effectLst/>
                <a:latin typeface="Calibri" panose="020F0502020204030204" pitchFamily="34" charset="0"/>
                <a:cs typeface="Calibri" panose="020F0502020204030204" pitchFamily="34" charset="0"/>
              </a:rPr>
              <a:t>A biharmonic spline interpolation is an interpolation of irregularly spaced two-dimensional data points. The interpolating surface is a linear combination of Green functions centered at each data point. The amplitudes of the Green functions are found by solving a linear system of equations.</a:t>
            </a:r>
          </a:p>
          <a:p>
            <a:pPr marL="342900" lvl="0" indent="-342900" algn="just">
              <a:lnSpc>
                <a:spcPct val="150000"/>
              </a:lnSpc>
              <a:spcBef>
                <a:spcPts val="1200"/>
              </a:spcBef>
              <a:buFont typeface="+mj-lt"/>
              <a:buAutoNum type="arabicPeriod"/>
            </a:pPr>
            <a:r>
              <a:rPr lang="en-US" sz="1800" dirty="0">
                <a:latin typeface="Calibri" panose="020F0502020204030204" pitchFamily="34" charset="0"/>
                <a:cs typeface="Calibri" panose="020F0502020204030204" pitchFamily="34" charset="0"/>
              </a:rPr>
              <a:t>it is more flexible than the spline method since both slopes and values can be used to find a surface. Moreover, noisy data can be fit in a least squares sense by reducing the number of model parameters.</a:t>
            </a:r>
          </a:p>
          <a:p>
            <a:pPr marL="342900" lvl="0" indent="-342900" algn="just">
              <a:lnSpc>
                <a:spcPct val="150000"/>
              </a:lnSpc>
              <a:spcBef>
                <a:spcPts val="1200"/>
              </a:spcBef>
              <a:buFont typeface="+mj-lt"/>
              <a:buAutoNum type="arabicPeriod"/>
            </a:pPr>
            <a:r>
              <a:rPr lang="en-US" sz="1800" dirty="0">
                <a:latin typeface="Calibri" panose="020F0502020204030204" pitchFamily="34" charset="0"/>
                <a:cs typeface="Calibri" panose="020F0502020204030204" pitchFamily="34" charset="0"/>
              </a:rPr>
              <a:t>When this Green function is used to interpolate N data points, </a:t>
            </a:r>
            <a:r>
              <a:rPr lang="en-US" sz="1800" dirty="0" err="1">
                <a:latin typeface="Calibri" panose="020F0502020204030204" pitchFamily="34" charset="0"/>
                <a:cs typeface="Calibri" panose="020F0502020204030204" pitchFamily="34" charset="0"/>
              </a:rPr>
              <a:t>wi</a:t>
            </a:r>
            <a:r>
              <a:rPr lang="en-US" sz="1800" dirty="0">
                <a:latin typeface="Calibri" panose="020F0502020204030204" pitchFamily="34" charset="0"/>
                <a:cs typeface="Calibri" panose="020F0502020204030204" pitchFamily="34" charset="0"/>
              </a:rPr>
              <a:t>, located at xi the problem is</a:t>
            </a:r>
            <a:endParaRPr lang="en-US" sz="1800" dirty="0">
              <a:solidFill>
                <a:srgbClr val="FFFFFF"/>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1E3BF24-DC31-D25B-81CC-BCE5D80876B4}"/>
              </a:ext>
            </a:extLst>
          </p:cNvPr>
          <p:cNvPicPr>
            <a:picLocks noChangeAspect="1"/>
          </p:cNvPicPr>
          <p:nvPr/>
        </p:nvPicPr>
        <p:blipFill rotWithShape="1">
          <a:blip r:embed="rId3"/>
          <a:srcRect t="9704"/>
          <a:stretch/>
        </p:blipFill>
        <p:spPr>
          <a:xfrm>
            <a:off x="4157268" y="4791563"/>
            <a:ext cx="3110303" cy="1291340"/>
          </a:xfrm>
          <a:prstGeom prst="rect">
            <a:avLst/>
          </a:prstGeom>
        </p:spPr>
      </p:pic>
    </p:spTree>
    <p:extLst>
      <p:ext uri="{BB962C8B-B14F-4D97-AF65-F5344CB8AC3E}">
        <p14:creationId xmlns:p14="http://schemas.microsoft.com/office/powerpoint/2010/main" val="373614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2D22322F-E79D-4BEF-8038-DE2C8F5CCA40}"/>
              </a:ext>
            </a:extLst>
          </p:cNvPr>
          <p:cNvSpPr>
            <a:spLocks noGrp="1"/>
          </p:cNvSpPr>
          <p:nvPr>
            <p:ph type="title"/>
          </p:nvPr>
        </p:nvSpPr>
        <p:spPr>
          <a:xfrm>
            <a:off x="584200" y="290719"/>
            <a:ext cx="11015133" cy="654696"/>
          </a:xfrm>
        </p:spPr>
        <p:txBody>
          <a:bodyPr vert="horz" lIns="91440" tIns="45720" rIns="91440" bIns="45720" rtlCol="0" anchor="ctr">
            <a:normAutofit/>
          </a:bodyPr>
          <a:lstStyle/>
          <a:p>
            <a:pPr algn="l"/>
            <a:r>
              <a:rPr lang="en-US" dirty="0"/>
              <a:t>Biharmonic Spline Interpolation Technique</a:t>
            </a:r>
          </a:p>
        </p:txBody>
      </p:sp>
      <p:sp>
        <p:nvSpPr>
          <p:cNvPr id="8" name="Slide Number Placeholder 7">
            <a:extLst>
              <a:ext uri="{FF2B5EF4-FFF2-40B4-BE49-F238E27FC236}">
                <a16:creationId xmlns:a16="http://schemas.microsoft.com/office/drawing/2014/main" id="{99800B7A-B486-4409-9EDD-0A7B9628EDE8}"/>
              </a:ext>
            </a:extLst>
          </p:cNvPr>
          <p:cNvSpPr>
            <a:spLocks noGrp="1"/>
          </p:cNvSpPr>
          <p:nvPr>
            <p:ph type="sldNum" sz="quarter" idx="12"/>
          </p:nvPr>
        </p:nvSpPr>
        <p:spPr>
          <a:xfrm>
            <a:off x="11057468" y="766071"/>
            <a:ext cx="544874" cy="365125"/>
          </a:xfrm>
        </p:spPr>
        <p:txBody>
          <a:bodyPr vert="horz" lIns="91440" tIns="45720" rIns="91440" bIns="45720" rtlCol="0" anchor="ctr">
            <a:normAutofit/>
          </a:bodyPr>
          <a:lstStyle/>
          <a:p>
            <a:pPr lvl="0">
              <a:spcAft>
                <a:spcPts val="600"/>
              </a:spcAft>
            </a:pPr>
            <a:fld id="{06B786C7-B8F9-4072-AAAA-17258464D730}" type="slidenum">
              <a:rPr lang="en-US" noProof="0" smtClean="0"/>
              <a:pPr lvl="0">
                <a:spcAft>
                  <a:spcPts val="600"/>
                </a:spcAft>
              </a:pPr>
              <a:t>42</a:t>
            </a:fld>
            <a:endParaRPr lang="en-US" noProof="0" dirty="0"/>
          </a:p>
        </p:txBody>
      </p:sp>
      <p:sp>
        <p:nvSpPr>
          <p:cNvPr id="10" name="Text Placeholder 9">
            <a:extLst>
              <a:ext uri="{FF2B5EF4-FFF2-40B4-BE49-F238E27FC236}">
                <a16:creationId xmlns:a16="http://schemas.microsoft.com/office/drawing/2014/main" id="{380D6347-1646-2923-A338-00F597DAE4D9}"/>
              </a:ext>
            </a:extLst>
          </p:cNvPr>
          <p:cNvSpPr>
            <a:spLocks noGrp="1"/>
          </p:cNvSpPr>
          <p:nvPr>
            <p:ph type="body" sz="quarter" idx="17"/>
          </p:nvPr>
        </p:nvSpPr>
        <p:spPr>
          <a:xfrm>
            <a:off x="955946" y="1606548"/>
            <a:ext cx="11018141" cy="475351"/>
          </a:xfrm>
        </p:spPr>
        <p:txBody>
          <a:bodyPr vert="horz" lIns="91440" tIns="45720" rIns="91440" bIns="45720" rtlCol="0" anchor="ctr">
            <a:normAutofit/>
          </a:bodyPr>
          <a:lstStyle/>
          <a:p>
            <a:pPr marL="0" lvl="0" indent="0" algn="just">
              <a:lnSpc>
                <a:spcPct val="150000"/>
              </a:lnSpc>
              <a:spcBef>
                <a:spcPts val="1200"/>
              </a:spcBef>
              <a:buNone/>
            </a:pPr>
            <a:r>
              <a:rPr lang="en-US" sz="1600" dirty="0"/>
              <a:t>Where        is the biharmonic operator and x is a position in the m-dimensional space. The general solution is</a:t>
            </a:r>
            <a:endParaRPr lang="en-US" sz="1800" dirty="0">
              <a:solidFill>
                <a:srgbClr val="FFFFFF"/>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2578CE3B-5E81-188F-33A0-97869A2C2B23}"/>
              </a:ext>
            </a:extLst>
          </p:cNvPr>
          <p:cNvPicPr>
            <a:picLocks noChangeAspect="1"/>
          </p:cNvPicPr>
          <p:nvPr/>
        </p:nvPicPr>
        <p:blipFill>
          <a:blip r:embed="rId3"/>
          <a:stretch>
            <a:fillRect/>
          </a:stretch>
        </p:blipFill>
        <p:spPr>
          <a:xfrm>
            <a:off x="1765873" y="1742048"/>
            <a:ext cx="295275" cy="228600"/>
          </a:xfrm>
          <a:prstGeom prst="rect">
            <a:avLst/>
          </a:prstGeom>
        </p:spPr>
      </p:pic>
      <p:pic>
        <p:nvPicPr>
          <p:cNvPr id="6" name="Picture 5">
            <a:extLst>
              <a:ext uri="{FF2B5EF4-FFF2-40B4-BE49-F238E27FC236}">
                <a16:creationId xmlns:a16="http://schemas.microsoft.com/office/drawing/2014/main" id="{4E9F178E-AF87-23BA-4B56-5E17287A73FB}"/>
              </a:ext>
            </a:extLst>
          </p:cNvPr>
          <p:cNvPicPr>
            <a:picLocks noChangeAspect="1"/>
          </p:cNvPicPr>
          <p:nvPr/>
        </p:nvPicPr>
        <p:blipFill>
          <a:blip r:embed="rId4"/>
          <a:stretch>
            <a:fillRect/>
          </a:stretch>
        </p:blipFill>
        <p:spPr>
          <a:xfrm>
            <a:off x="4024859" y="2098305"/>
            <a:ext cx="3065487" cy="917891"/>
          </a:xfrm>
          <a:prstGeom prst="rect">
            <a:avLst/>
          </a:prstGeom>
        </p:spPr>
      </p:pic>
      <p:pic>
        <p:nvPicPr>
          <p:cNvPr id="9" name="Picture 8">
            <a:extLst>
              <a:ext uri="{FF2B5EF4-FFF2-40B4-BE49-F238E27FC236}">
                <a16:creationId xmlns:a16="http://schemas.microsoft.com/office/drawing/2014/main" id="{B9D0B02A-0701-CD7B-D6EF-6E69FB312742}"/>
              </a:ext>
            </a:extLst>
          </p:cNvPr>
          <p:cNvPicPr>
            <a:picLocks noChangeAspect="1"/>
          </p:cNvPicPr>
          <p:nvPr/>
        </p:nvPicPr>
        <p:blipFill>
          <a:blip r:embed="rId5"/>
          <a:stretch>
            <a:fillRect/>
          </a:stretch>
        </p:blipFill>
        <p:spPr>
          <a:xfrm>
            <a:off x="6220918" y="3246438"/>
            <a:ext cx="5515529" cy="3059327"/>
          </a:xfrm>
          <a:prstGeom prst="rect">
            <a:avLst/>
          </a:prstGeom>
        </p:spPr>
      </p:pic>
      <p:pic>
        <p:nvPicPr>
          <p:cNvPr id="12" name="Picture 11">
            <a:extLst>
              <a:ext uri="{FF2B5EF4-FFF2-40B4-BE49-F238E27FC236}">
                <a16:creationId xmlns:a16="http://schemas.microsoft.com/office/drawing/2014/main" id="{F1C50758-68B3-13DD-B5A1-C89F459185D5}"/>
              </a:ext>
            </a:extLst>
          </p:cNvPr>
          <p:cNvPicPr>
            <a:picLocks noChangeAspect="1"/>
          </p:cNvPicPr>
          <p:nvPr/>
        </p:nvPicPr>
        <p:blipFill>
          <a:blip r:embed="rId6"/>
          <a:stretch>
            <a:fillRect/>
          </a:stretch>
        </p:blipFill>
        <p:spPr>
          <a:xfrm>
            <a:off x="2061148" y="3180967"/>
            <a:ext cx="2604307" cy="1115255"/>
          </a:xfrm>
          <a:prstGeom prst="rect">
            <a:avLst/>
          </a:prstGeom>
        </p:spPr>
      </p:pic>
      <p:sp>
        <p:nvSpPr>
          <p:cNvPr id="14" name="TextBox 13">
            <a:extLst>
              <a:ext uri="{FF2B5EF4-FFF2-40B4-BE49-F238E27FC236}">
                <a16:creationId xmlns:a16="http://schemas.microsoft.com/office/drawing/2014/main" id="{E5AABC72-DA77-400E-CADF-FFEFAE55A486}"/>
              </a:ext>
            </a:extLst>
          </p:cNvPr>
          <p:cNvSpPr txBox="1"/>
          <p:nvPr/>
        </p:nvSpPr>
        <p:spPr>
          <a:xfrm>
            <a:off x="955946" y="3032602"/>
            <a:ext cx="6093500" cy="369332"/>
          </a:xfrm>
          <a:prstGeom prst="rect">
            <a:avLst/>
          </a:prstGeom>
          <a:noFill/>
        </p:spPr>
        <p:txBody>
          <a:bodyPr wrap="square">
            <a:spAutoFit/>
          </a:bodyPr>
          <a:lstStyle/>
          <a:p>
            <a:r>
              <a:rPr lang="en-US" dirty="0"/>
              <a:t>The </a:t>
            </a:r>
            <a:r>
              <a:rPr lang="en-US" dirty="0">
                <a:latin typeface="GreekC" panose="00000400000000000000" pitchFamily="2" charset="0"/>
                <a:cs typeface="GreekC" panose="00000400000000000000" pitchFamily="2" charset="0"/>
              </a:rPr>
              <a:t>α</a:t>
            </a:r>
            <a:r>
              <a:rPr lang="en-US" dirty="0"/>
              <a:t>j's are found by solving the linear system</a:t>
            </a:r>
          </a:p>
        </p:txBody>
      </p:sp>
      <p:sp>
        <p:nvSpPr>
          <p:cNvPr id="16" name="TextBox 15">
            <a:extLst>
              <a:ext uri="{FF2B5EF4-FFF2-40B4-BE49-F238E27FC236}">
                <a16:creationId xmlns:a16="http://schemas.microsoft.com/office/drawing/2014/main" id="{C8FE44D6-589A-9D97-424A-1265360D5701}"/>
              </a:ext>
            </a:extLst>
          </p:cNvPr>
          <p:cNvSpPr txBox="1"/>
          <p:nvPr/>
        </p:nvSpPr>
        <p:spPr>
          <a:xfrm>
            <a:off x="455553" y="4776101"/>
            <a:ext cx="6093500" cy="646331"/>
          </a:xfrm>
          <a:prstGeom prst="rect">
            <a:avLst/>
          </a:prstGeom>
          <a:noFill/>
        </p:spPr>
        <p:txBody>
          <a:bodyPr wrap="square">
            <a:spAutoFit/>
          </a:bodyPr>
          <a:lstStyle/>
          <a:p>
            <a:r>
              <a:rPr lang="en-US" dirty="0"/>
              <a:t>Once the </a:t>
            </a:r>
            <a:r>
              <a:rPr lang="en-US" dirty="0">
                <a:latin typeface="GreekC" panose="00000400000000000000" pitchFamily="2" charset="0"/>
                <a:cs typeface="GreekC" panose="00000400000000000000" pitchFamily="2" charset="0"/>
              </a:rPr>
              <a:t>α</a:t>
            </a:r>
            <a:r>
              <a:rPr lang="en-US" dirty="0"/>
              <a:t>j's are determined, the biharmonic function w(x) can be evaluated at any point using equation above.</a:t>
            </a:r>
          </a:p>
        </p:txBody>
      </p:sp>
    </p:spTree>
    <p:extLst>
      <p:ext uri="{BB962C8B-B14F-4D97-AF65-F5344CB8AC3E}">
        <p14:creationId xmlns:p14="http://schemas.microsoft.com/office/powerpoint/2010/main" val="21312877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9C9CB-69BF-37CE-7EC9-0D359B020FDD}"/>
              </a:ext>
            </a:extLst>
          </p:cNvPr>
          <p:cNvSpPr>
            <a:spLocks noGrp="1"/>
          </p:cNvSpPr>
          <p:nvPr>
            <p:ph type="title"/>
          </p:nvPr>
        </p:nvSpPr>
        <p:spPr/>
        <p:txBody>
          <a:bodyPr/>
          <a:lstStyle/>
          <a:p>
            <a:r>
              <a:rPr lang="en-IN" dirty="0"/>
              <a:t>NS-IF</a:t>
            </a:r>
          </a:p>
        </p:txBody>
      </p:sp>
      <p:sp>
        <p:nvSpPr>
          <p:cNvPr id="7" name="Footer Placeholder 6">
            <a:extLst>
              <a:ext uri="{FF2B5EF4-FFF2-40B4-BE49-F238E27FC236}">
                <a16:creationId xmlns:a16="http://schemas.microsoft.com/office/drawing/2014/main" id="{59324096-C751-664C-ADEA-1A591E817B7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Presentation title</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8" name="Date Placeholder 7">
            <a:extLst>
              <a:ext uri="{FF2B5EF4-FFF2-40B4-BE49-F238E27FC236}">
                <a16:creationId xmlns:a16="http://schemas.microsoft.com/office/drawing/2014/main" id="{3CE49204-62B0-E1D2-4DBA-D2EE1655C89D}"/>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9" name="Slide Number Placeholder 8">
            <a:extLst>
              <a:ext uri="{FF2B5EF4-FFF2-40B4-BE49-F238E27FC236}">
                <a16:creationId xmlns:a16="http://schemas.microsoft.com/office/drawing/2014/main" id="{71DFD81C-D56E-0741-2A48-BF492B1260C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1" name="TextBox 10">
            <a:extLst>
              <a:ext uri="{FF2B5EF4-FFF2-40B4-BE49-F238E27FC236}">
                <a16:creationId xmlns:a16="http://schemas.microsoft.com/office/drawing/2014/main" id="{65C9655E-FCA9-0ADE-BF6F-502B5DFB3F83}"/>
              </a:ext>
            </a:extLst>
          </p:cNvPr>
          <p:cNvSpPr txBox="1"/>
          <p:nvPr/>
        </p:nvSpPr>
        <p:spPr>
          <a:xfrm>
            <a:off x="1055914" y="2723347"/>
            <a:ext cx="10036292" cy="3046988"/>
          </a:xfrm>
          <a:prstGeom prst="rect">
            <a:avLst/>
          </a:prstGeom>
          <a:noFill/>
        </p:spPr>
        <p:txBody>
          <a:bodyPr wrap="square">
            <a:spAutoFit/>
          </a:bodyPr>
          <a:lstStyle/>
          <a:p>
            <a:r>
              <a:rPr lang="en-US" sz="2400" b="0" i="0" dirty="0">
                <a:solidFill>
                  <a:srgbClr val="2E2E2E"/>
                </a:solidFill>
                <a:effectLst/>
                <a:latin typeface="ElsevierGulliver"/>
              </a:rPr>
              <a:t>In the case that </a:t>
            </a:r>
            <a:r>
              <a:rPr lang="en-US" sz="2400" b="0" i="0" dirty="0" err="1">
                <a:solidFill>
                  <a:srgbClr val="2E2E2E"/>
                </a:solidFill>
                <a:effectLst/>
                <a:latin typeface="ElsevierGulliver"/>
              </a:rPr>
              <a:t>nonstationarity</a:t>
            </a:r>
            <a:r>
              <a:rPr lang="en-US" sz="2400" b="0" i="0" dirty="0">
                <a:solidFill>
                  <a:srgbClr val="2E2E2E"/>
                </a:solidFill>
                <a:effectLst/>
                <a:latin typeface="ElsevierGulliver"/>
              </a:rPr>
              <a:t> of the statistical characteristics at each site is considered, the time-dependent site-specific scaling factor can be applied to the IF method. In other words, after the trend observed in the original at-site data is removed by the time-dependent site-specific scaling factor, </a:t>
            </a:r>
            <a:r>
              <a:rPr lang="en-US" sz="2400" b="0" i="1" dirty="0" err="1">
                <a:solidFill>
                  <a:srgbClr val="2E2E2E"/>
                </a:solidFill>
                <a:effectLst/>
                <a:latin typeface="ElsevierGulliver"/>
              </a:rPr>
              <a:t>q</a:t>
            </a:r>
            <a:r>
              <a:rPr lang="en-US" sz="2400" b="0" i="1" baseline="-25000" dirty="0" err="1">
                <a:solidFill>
                  <a:srgbClr val="2E2E2E"/>
                </a:solidFill>
                <a:effectLst/>
                <a:latin typeface="ElsevierGulliver"/>
              </a:rPr>
              <a:t>T</a:t>
            </a:r>
            <a:r>
              <a:rPr lang="en-US" sz="2400" b="0" i="0" dirty="0">
                <a:solidFill>
                  <a:srgbClr val="2E2E2E"/>
                </a:solidFill>
                <a:effectLst/>
                <a:latin typeface="ElsevierGulliver"/>
              </a:rPr>
              <a:t> is estimated using the detrended data. When the first two statistical moments of at-site data are assumed to be nonstationary (e.g., </a:t>
            </a:r>
            <a:r>
              <a:rPr lang="en-US" sz="2400" b="0" i="0" u="none" strike="noStrike" dirty="0" err="1">
                <a:solidFill>
                  <a:srgbClr val="0C7DBB"/>
                </a:solidFill>
                <a:effectLst/>
                <a:latin typeface="ElsevierGulliver"/>
                <a:hlinkClick r:id="rId2"/>
              </a:rPr>
              <a:t>Cunderlik</a:t>
            </a:r>
            <a:r>
              <a:rPr lang="en-US" sz="2400" b="0" i="0" u="none" strike="noStrike" dirty="0">
                <a:solidFill>
                  <a:srgbClr val="0C7DBB"/>
                </a:solidFill>
                <a:effectLst/>
                <a:latin typeface="ElsevierGulliver"/>
                <a:hlinkClick r:id="rId2"/>
              </a:rPr>
              <a:t> and Burn, 2003</a:t>
            </a:r>
            <a:r>
              <a:rPr lang="en-US" sz="2400" b="0" i="0" dirty="0">
                <a:solidFill>
                  <a:srgbClr val="2E2E2E"/>
                </a:solidFill>
                <a:effectLst/>
                <a:latin typeface="ElsevierGulliver"/>
              </a:rPr>
              <a:t>; </a:t>
            </a:r>
            <a:r>
              <a:rPr lang="en-US" sz="2400" b="0" i="0" u="none" strike="noStrike" dirty="0">
                <a:solidFill>
                  <a:srgbClr val="0C7DBB"/>
                </a:solidFill>
                <a:effectLst/>
                <a:latin typeface="ElsevierGulliver"/>
                <a:hlinkClick r:id="rId3"/>
              </a:rPr>
              <a:t>Markiewicz et al., 2006a</a:t>
            </a:r>
            <a:r>
              <a:rPr lang="en-US" sz="2400" b="0" i="0" dirty="0">
                <a:solidFill>
                  <a:srgbClr val="2E2E2E"/>
                </a:solidFill>
                <a:effectLst/>
                <a:latin typeface="ElsevierGulliver"/>
              </a:rPr>
              <a:t>), the time-dependent mean (</a:t>
            </a:r>
            <a:r>
              <a:rPr lang="en-US" sz="2400" b="0" i="0" dirty="0" err="1">
                <a:solidFill>
                  <a:srgbClr val="2E2E2E"/>
                </a:solidFill>
                <a:effectLst/>
                <a:latin typeface="ElsevierGulliver"/>
              </a:rPr>
              <a:t>ε</a:t>
            </a:r>
            <a:r>
              <a:rPr lang="en-US" sz="2400" b="0" i="1" baseline="-25000" dirty="0" err="1">
                <a:solidFill>
                  <a:srgbClr val="2E2E2E"/>
                </a:solidFill>
                <a:effectLst/>
                <a:latin typeface="ElsevierGulliver"/>
              </a:rPr>
              <a:t>i</a:t>
            </a:r>
            <a:r>
              <a:rPr lang="en-US" sz="2400" b="0" i="0" dirty="0">
                <a:solidFill>
                  <a:srgbClr val="2E2E2E"/>
                </a:solidFill>
                <a:effectLst/>
                <a:latin typeface="ElsevierGulliver"/>
              </a:rPr>
              <a:t>(</a:t>
            </a:r>
            <a:r>
              <a:rPr lang="en-US" sz="2400" b="0" i="1" dirty="0">
                <a:solidFill>
                  <a:srgbClr val="2E2E2E"/>
                </a:solidFill>
                <a:effectLst/>
                <a:latin typeface="ElsevierGulliver"/>
              </a:rPr>
              <a:t>t</a:t>
            </a:r>
            <a:r>
              <a:rPr lang="en-US" sz="2400" b="0" i="0" dirty="0">
                <a:solidFill>
                  <a:srgbClr val="2E2E2E"/>
                </a:solidFill>
                <a:effectLst/>
                <a:latin typeface="ElsevierGulliver"/>
              </a:rPr>
              <a:t>)) and standardized deviation (</a:t>
            </a:r>
            <a:r>
              <a:rPr lang="en-US" sz="2400" b="0" i="1" dirty="0" err="1">
                <a:solidFill>
                  <a:srgbClr val="2E2E2E"/>
                </a:solidFill>
                <a:effectLst/>
                <a:latin typeface="ElsevierGulliver"/>
              </a:rPr>
              <a:t>s</a:t>
            </a:r>
            <a:r>
              <a:rPr lang="en-US" sz="2400" b="0" i="1" baseline="-25000" dirty="0" err="1">
                <a:solidFill>
                  <a:srgbClr val="2E2E2E"/>
                </a:solidFill>
                <a:effectLst/>
                <a:latin typeface="ElsevierGulliver"/>
              </a:rPr>
              <a:t>i</a:t>
            </a:r>
            <a:r>
              <a:rPr lang="en-US" sz="2400" b="0" i="0" dirty="0">
                <a:solidFill>
                  <a:srgbClr val="2E2E2E"/>
                </a:solidFill>
                <a:effectLst/>
                <a:latin typeface="ElsevierGulliver"/>
              </a:rPr>
              <a:t>(</a:t>
            </a:r>
            <a:r>
              <a:rPr lang="en-US" sz="2400" b="0" i="1" dirty="0">
                <a:solidFill>
                  <a:srgbClr val="2E2E2E"/>
                </a:solidFill>
                <a:effectLst/>
                <a:latin typeface="ElsevierGulliver"/>
              </a:rPr>
              <a:t>t</a:t>
            </a:r>
            <a:r>
              <a:rPr lang="en-US" sz="2400" b="0" i="0" dirty="0">
                <a:solidFill>
                  <a:srgbClr val="2E2E2E"/>
                </a:solidFill>
                <a:effectLst/>
                <a:latin typeface="ElsevierGulliver"/>
              </a:rPr>
              <a:t>)) at site </a:t>
            </a:r>
            <a:r>
              <a:rPr lang="en-US" sz="2400" b="0" i="1" dirty="0" err="1">
                <a:solidFill>
                  <a:srgbClr val="2E2E2E"/>
                </a:solidFill>
                <a:effectLst/>
                <a:latin typeface="ElsevierGulliver"/>
              </a:rPr>
              <a:t>i</a:t>
            </a:r>
            <a:r>
              <a:rPr lang="en-US" sz="2400" b="0" i="0" dirty="0">
                <a:solidFill>
                  <a:srgbClr val="2E2E2E"/>
                </a:solidFill>
                <a:effectLst/>
                <a:latin typeface="ElsevierGulliver"/>
              </a:rPr>
              <a:t> can be defined as a linear function,</a:t>
            </a:r>
            <a:endParaRPr lang="en-IN" sz="2400" dirty="0"/>
          </a:p>
        </p:txBody>
      </p:sp>
    </p:spTree>
    <p:extLst>
      <p:ext uri="{BB962C8B-B14F-4D97-AF65-F5344CB8AC3E}">
        <p14:creationId xmlns:p14="http://schemas.microsoft.com/office/powerpoint/2010/main" val="411791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A201-D512-9460-1BC1-3051C4F633CC}"/>
              </a:ext>
            </a:extLst>
          </p:cNvPr>
          <p:cNvSpPr>
            <a:spLocks noGrp="1"/>
          </p:cNvSpPr>
          <p:nvPr>
            <p:ph type="title"/>
          </p:nvPr>
        </p:nvSpPr>
        <p:spPr/>
        <p:txBody>
          <a:bodyPr/>
          <a:lstStyle/>
          <a:p>
            <a:r>
              <a:rPr lang="en-IN" dirty="0"/>
              <a:t>ADF Test</a:t>
            </a:r>
          </a:p>
        </p:txBody>
      </p:sp>
      <p:sp>
        <p:nvSpPr>
          <p:cNvPr id="4" name="Text Placeholder 3">
            <a:extLst>
              <a:ext uri="{FF2B5EF4-FFF2-40B4-BE49-F238E27FC236}">
                <a16:creationId xmlns:a16="http://schemas.microsoft.com/office/drawing/2014/main" id="{6068F5D0-6A2C-B491-F1F4-A6B3B8669826}"/>
              </a:ext>
            </a:extLst>
          </p:cNvPr>
          <p:cNvSpPr>
            <a:spLocks noGrp="1"/>
          </p:cNvSpPr>
          <p:nvPr>
            <p:ph type="body" sz="quarter" idx="17"/>
          </p:nvPr>
        </p:nvSpPr>
        <p:spPr>
          <a:xfrm>
            <a:off x="1249680" y="1080948"/>
            <a:ext cx="9828871" cy="3365500"/>
          </a:xfrm>
        </p:spPr>
        <p:txBody>
          <a:bodyPr>
            <a:normAutofit/>
          </a:bodyPr>
          <a:lstStyle/>
          <a:p>
            <a:r>
              <a:rPr lang="en-IN" sz="1800" dirty="0">
                <a:solidFill>
                  <a:srgbClr val="000000"/>
                </a:solidFill>
                <a:effectLst/>
                <a:latin typeface="Times New Roman" panose="02020603050405020304" pitchFamily="18" charset="0"/>
                <a:ea typeface="Times New Roman" panose="02020603050405020304" pitchFamily="18" charset="0"/>
              </a:rPr>
              <a:t>The ADF test is widely used to check stationarity in data. It is based on the idea of testing for a unit root in an autoregressive model of the data. The null hypothesis of the ADF test is that the data is non-stationary or has a unit root. The alternative hypothesis is that the data is stationary or has no unit root. If the test statistic is less than the critical value, we reject the null hypothesis and conclude that the data is stationary. If the test statistic is greater than or equal to the critical value, we fail to reject the null hypothesis and conclude that the data is non-stationary.</a:t>
            </a:r>
            <a:endParaRPr lang="en-IN" sz="1800" dirty="0">
              <a:effectLst/>
              <a:latin typeface="Times New Roman" panose="02020603050405020304" pitchFamily="18" charset="0"/>
              <a:ea typeface="Times New Roman" panose="02020603050405020304" pitchFamily="18" charset="0"/>
            </a:endParaRPr>
          </a:p>
          <a:p>
            <a:endParaRPr lang="en-IN" dirty="0"/>
          </a:p>
        </p:txBody>
      </p:sp>
      <p:sp>
        <p:nvSpPr>
          <p:cNvPr id="7" name="Footer Placeholder 6">
            <a:extLst>
              <a:ext uri="{FF2B5EF4-FFF2-40B4-BE49-F238E27FC236}">
                <a16:creationId xmlns:a16="http://schemas.microsoft.com/office/drawing/2014/main" id="{CBF49F59-8A56-4999-72F8-D46B283B9683}"/>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Avenir Next LT Pro"/>
                <a:ea typeface="+mn-ea"/>
                <a:cs typeface="+mn-cs"/>
              </a:rPr>
              <a:t>Presentation title</a:t>
            </a:r>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8" name="Date Placeholder 7">
            <a:extLst>
              <a:ext uri="{FF2B5EF4-FFF2-40B4-BE49-F238E27FC236}">
                <a16:creationId xmlns:a16="http://schemas.microsoft.com/office/drawing/2014/main" id="{DC32BE42-63A9-74FD-634A-80C5121328C4}"/>
              </a:ext>
            </a:extLst>
          </p:cNvPr>
          <p:cNvSpPr>
            <a:spLocks noGrp="1"/>
          </p:cNvSpPr>
          <p:nvPr>
            <p:ph type="dt" sz="half" idx="10"/>
          </p:nvPr>
        </p:nvSpPr>
        <p:spPr/>
        <p:txBody>
          <a:bodyPr/>
          <a:lstStyle/>
          <a:p>
            <a:pPr>
              <a:defRPr/>
            </a:pPr>
            <a:r>
              <a:rPr lang="en-US">
                <a:solidFill>
                  <a:prstClr val="black"/>
                </a:solidFill>
              </a:rPr>
              <a:t>20XX</a:t>
            </a:r>
            <a:endParaRPr lang="en-US" dirty="0">
              <a:solidFill>
                <a:prstClr val="black"/>
              </a:solidFill>
            </a:endParaRPr>
          </a:p>
        </p:txBody>
      </p:sp>
      <p:sp>
        <p:nvSpPr>
          <p:cNvPr id="9" name="Slide Number Placeholder 8">
            <a:extLst>
              <a:ext uri="{FF2B5EF4-FFF2-40B4-BE49-F238E27FC236}">
                <a16:creationId xmlns:a16="http://schemas.microsoft.com/office/drawing/2014/main" id="{D0D0A6D8-0616-C418-40F9-014686C6365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B786C7-B8F9-4072-AAAA-17258464D730}" type="slidenum">
              <a:rPr kumimoji="0" lang="en-US" sz="1050" b="0" i="0" u="none" strike="noStrike" kern="1200" cap="none" spc="0" normalizeH="0" baseline="0" noProof="0" smtClean="0">
                <a:ln>
                  <a:noFill/>
                </a:ln>
                <a:solidFill>
                  <a:prstClr val="black"/>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05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10" name="Rectangle 2">
            <a:extLst>
              <a:ext uri="{FF2B5EF4-FFF2-40B4-BE49-F238E27FC236}">
                <a16:creationId xmlns:a16="http://schemas.microsoft.com/office/drawing/2014/main" id="{77F80A0D-4053-0F56-D672-8D9A7525BC9A}"/>
              </a:ext>
            </a:extLst>
          </p:cNvPr>
          <p:cNvSpPr>
            <a:spLocks noChangeArrowheads="1"/>
          </p:cNvSpPr>
          <p:nvPr/>
        </p:nvSpPr>
        <p:spPr bwMode="auto">
          <a:xfrm>
            <a:off x="1589315" y="347189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bn-IN"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Vrinda" panose="020B0502040204020203" pitchFamily="34" charset="0"/>
              </a:rPr>
              <a:t>The ADF test is based on the following model equation: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1">
            <a:extLst>
              <a:ext uri="{FF2B5EF4-FFF2-40B4-BE49-F238E27FC236}">
                <a16:creationId xmlns:a16="http://schemas.microsoft.com/office/drawing/2014/main" id="{EAC14A87-F7D5-0709-E71F-073CF23E1EA9}"/>
              </a:ext>
            </a:extLst>
          </p:cNvPr>
          <p:cNvPicPr>
            <a:picLocks noChangeAspect="1" noChangeArrowheads="1"/>
          </p:cNvPicPr>
          <p:nvPr/>
        </p:nvPicPr>
        <p:blipFill>
          <a:blip r:embed="rId2">
            <a:clrChange>
              <a:clrFrom>
                <a:srgbClr val="FBF9FC"/>
              </a:clrFrom>
              <a:clrTo>
                <a:srgbClr val="FBF9FC">
                  <a:alpha val="0"/>
                </a:srgbClr>
              </a:clrTo>
            </a:clrChange>
            <a:extLst>
              <a:ext uri="{28A0092B-C50C-407E-A947-70E740481C1C}">
                <a14:useLocalDpi xmlns:a14="http://schemas.microsoft.com/office/drawing/2010/main" val="0"/>
              </a:ext>
            </a:extLst>
          </a:blip>
          <a:srcRect/>
          <a:stretch>
            <a:fillRect/>
          </a:stretch>
        </p:blipFill>
        <p:spPr bwMode="auto">
          <a:xfrm>
            <a:off x="1447801" y="3700490"/>
            <a:ext cx="7892142" cy="77532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a:extLst>
              <a:ext uri="{FF2B5EF4-FFF2-40B4-BE49-F238E27FC236}">
                <a16:creationId xmlns:a16="http://schemas.microsoft.com/office/drawing/2014/main" id="{53D78563-6009-F6C5-8A09-CF08994D866D}"/>
              </a:ext>
            </a:extLst>
          </p:cNvPr>
          <p:cNvSpPr>
            <a:spLocks noChangeArrowheads="1"/>
          </p:cNvSpPr>
          <p:nvPr/>
        </p:nvSpPr>
        <p:spPr bwMode="auto">
          <a:xfrm>
            <a:off x="0" y="882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3" name="TextBox 12">
            <a:extLst>
              <a:ext uri="{FF2B5EF4-FFF2-40B4-BE49-F238E27FC236}">
                <a16:creationId xmlns:a16="http://schemas.microsoft.com/office/drawing/2014/main" id="{853E95D4-43AF-3E08-A00A-3F9E2041253C}"/>
              </a:ext>
            </a:extLst>
          </p:cNvPr>
          <p:cNvSpPr txBox="1"/>
          <p:nvPr/>
        </p:nvSpPr>
        <p:spPr>
          <a:xfrm>
            <a:off x="1447801" y="4690437"/>
            <a:ext cx="6890656" cy="981487"/>
          </a:xfrm>
          <a:prstGeom prst="rect">
            <a:avLst/>
          </a:prstGeom>
          <a:noFill/>
        </p:spPr>
        <p:txBody>
          <a:bodyPr wrap="square">
            <a:spAutoFit/>
          </a:bodyPr>
          <a:lstStyle/>
          <a:p>
            <a:pPr>
              <a:lnSpc>
                <a:spcPct val="150000"/>
              </a:lnSpc>
              <a:spcAft>
                <a:spcPts val="800"/>
              </a:spcAft>
            </a:pPr>
            <a:r>
              <a:rPr lang="en-IN" sz="1800" dirty="0">
                <a:solidFill>
                  <a:srgbClr val="000000"/>
                </a:solidFill>
                <a:effectLst/>
                <a:latin typeface="Times New Roman" panose="02020603050405020304" pitchFamily="18" charset="0"/>
                <a:ea typeface="Times New Roman" panose="02020603050405020304" pitchFamily="18" charset="0"/>
                <a:cs typeface="Vrinda" panose="020B0502040204020203" pitchFamily="34" charset="0"/>
              </a:rPr>
              <a:t>The ADF test statistic is given by:</a:t>
            </a:r>
            <a:endParaRPr lang="en-IN" sz="1400" dirty="0">
              <a:effectLst/>
              <a:latin typeface="Calibri" panose="020F0502020204030204" pitchFamily="34" charset="0"/>
              <a:ea typeface="Times New Roman" panose="02020603050405020304" pitchFamily="18" charset="0"/>
              <a:cs typeface="Vrinda" panose="020B0502040204020203" pitchFamily="34" charset="0"/>
            </a:endParaRPr>
          </a:p>
          <a:p>
            <a:pPr>
              <a:lnSpc>
                <a:spcPct val="150000"/>
              </a:lnSpc>
              <a:spcAft>
                <a:spcPts val="800"/>
              </a:spcAft>
            </a:pPr>
            <a:r>
              <a:rPr lang="en-IN" sz="1800" dirty="0">
                <a:solidFill>
                  <a:srgbClr val="000000"/>
                </a:solidFill>
                <a:effectLst/>
                <a:latin typeface="Times New Roman" panose="02020603050405020304" pitchFamily="18" charset="0"/>
                <a:ea typeface="Times New Roman" panose="02020603050405020304" pitchFamily="18" charset="0"/>
                <a:cs typeface="Vrinda" panose="020B0502040204020203" pitchFamily="34" charset="0"/>
              </a:rPr>
              <a:t>TS = γ’ / SE (γ’)</a:t>
            </a:r>
            <a:endParaRPr lang="en-IN" sz="1400" dirty="0">
              <a:effectLst/>
              <a:latin typeface="Calibri" panose="020F0502020204030204" pitchFamily="34" charset="0"/>
              <a:ea typeface="Times New Roman" panose="02020603050405020304" pitchFamily="18" charset="0"/>
              <a:cs typeface="Vrinda" panose="020B0502040204020203" pitchFamily="34" charset="0"/>
            </a:endParaRPr>
          </a:p>
        </p:txBody>
      </p:sp>
    </p:spTree>
    <p:extLst>
      <p:ext uri="{BB962C8B-B14F-4D97-AF65-F5344CB8AC3E}">
        <p14:creationId xmlns:p14="http://schemas.microsoft.com/office/powerpoint/2010/main" val="1566621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6" name="Rectangle 75">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8" name="Rectangle 77">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0" name="Rectangle 79">
            <a:extLst>
              <a:ext uri="{FF2B5EF4-FFF2-40B4-BE49-F238E27FC236}">
                <a16:creationId xmlns:a16="http://schemas.microsoft.com/office/drawing/2014/main" id="{B36BEBD5-A373-4C8C-8C06-CD8007E22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82" name="Rectangle 81">
            <a:extLst>
              <a:ext uri="{FF2B5EF4-FFF2-40B4-BE49-F238E27FC236}">
                <a16:creationId xmlns:a16="http://schemas.microsoft.com/office/drawing/2014/main" id="{F815D4FD-E5C2-45A8-8053-5909DD459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icture containing plant&#10;&#10;Description automatically generated">
            <a:extLst>
              <a:ext uri="{FF2B5EF4-FFF2-40B4-BE49-F238E27FC236}">
                <a16:creationId xmlns:a16="http://schemas.microsoft.com/office/drawing/2014/main" id="{3E42A6AE-7C46-9F3B-B4E2-44A2423D66FB}"/>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a:stretch/>
        </p:blipFill>
        <p:spPr>
          <a:xfrm>
            <a:off x="20" y="10"/>
            <a:ext cx="12191980" cy="6857990"/>
          </a:xfrm>
          <a:prstGeom prst="rect">
            <a:avLst/>
          </a:prstGeom>
        </p:spPr>
      </p:pic>
      <p:grpSp>
        <p:nvGrpSpPr>
          <p:cNvPr id="84" name="Group 83">
            <a:extLst>
              <a:ext uri="{FF2B5EF4-FFF2-40B4-BE49-F238E27FC236}">
                <a16:creationId xmlns:a16="http://schemas.microsoft.com/office/drawing/2014/main" id="{19B52932-B888-43A3-AA6E-C639F80F51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3643"/>
            <a:ext cx="11307400" cy="5938689"/>
            <a:chOff x="438067" y="453643"/>
            <a:chExt cx="11307400" cy="5938689"/>
          </a:xfrm>
        </p:grpSpPr>
        <p:sp>
          <p:nvSpPr>
            <p:cNvPr id="85" name="Rectangle 84">
              <a:extLst>
                <a:ext uri="{FF2B5EF4-FFF2-40B4-BE49-F238E27FC236}">
                  <a16:creationId xmlns:a16="http://schemas.microsoft.com/office/drawing/2014/main" id="{4E0FADBF-6381-41C5-8619-3445ADFEF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11305200"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6" name="Rectangle 85">
              <a:extLst>
                <a:ext uri="{FF2B5EF4-FFF2-40B4-BE49-F238E27FC236}">
                  <a16:creationId xmlns:a16="http://schemas.microsoft.com/office/drawing/2014/main" id="{F0B316B7-4CA5-42CD-A282-A4C41F0F5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7" name="Rectangle 86">
              <a:extLst>
                <a:ext uri="{FF2B5EF4-FFF2-40B4-BE49-F238E27FC236}">
                  <a16:creationId xmlns:a16="http://schemas.microsoft.com/office/drawing/2014/main" id="{A9690328-7D37-404B-956A-C94960432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8" name="Rectangle 87">
              <a:extLst>
                <a:ext uri="{FF2B5EF4-FFF2-40B4-BE49-F238E27FC236}">
                  <a16:creationId xmlns:a16="http://schemas.microsoft.com/office/drawing/2014/main" id="{76654816-9040-4668-92D6-828C1497F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3" name="Title 32">
            <a:extLst>
              <a:ext uri="{FF2B5EF4-FFF2-40B4-BE49-F238E27FC236}">
                <a16:creationId xmlns:a16="http://schemas.microsoft.com/office/drawing/2014/main" id="{2D22322F-E79D-4BEF-8038-DE2C8F5CCA40}"/>
              </a:ext>
            </a:extLst>
          </p:cNvPr>
          <p:cNvSpPr>
            <a:spLocks noGrp="1"/>
          </p:cNvSpPr>
          <p:nvPr>
            <p:ph type="title"/>
          </p:nvPr>
        </p:nvSpPr>
        <p:spPr>
          <a:xfrm>
            <a:off x="584199" y="1006956"/>
            <a:ext cx="11015133" cy="1372177"/>
          </a:xfrm>
        </p:spPr>
        <p:txBody>
          <a:bodyPr vert="horz" lIns="91440" tIns="45720" rIns="91440" bIns="45720" rtlCol="0" anchor="ctr">
            <a:normAutofit/>
          </a:bodyPr>
          <a:lstStyle/>
          <a:p>
            <a:pPr algn="l"/>
            <a:r>
              <a:rPr lang="en-US" sz="3200" dirty="0">
                <a:solidFill>
                  <a:srgbClr val="FFFFFF"/>
                </a:solidFill>
              </a:rPr>
              <a:t>Why do we Need Regionalization of extreme rainfall?</a:t>
            </a:r>
          </a:p>
        </p:txBody>
      </p:sp>
      <p:sp>
        <p:nvSpPr>
          <p:cNvPr id="6" name="Date Placeholder 5">
            <a:extLst>
              <a:ext uri="{FF2B5EF4-FFF2-40B4-BE49-F238E27FC236}">
                <a16:creationId xmlns:a16="http://schemas.microsoft.com/office/drawing/2014/main" id="{6EF65B39-4112-473E-B203-73AC0F564D47}"/>
              </a:ext>
            </a:extLst>
          </p:cNvPr>
          <p:cNvSpPr>
            <a:spLocks noGrp="1"/>
          </p:cNvSpPr>
          <p:nvPr>
            <p:ph type="dt" sz="half" idx="10"/>
          </p:nvPr>
        </p:nvSpPr>
        <p:spPr>
          <a:xfrm>
            <a:off x="587084" y="766070"/>
            <a:ext cx="3553116" cy="365125"/>
          </a:xfrm>
        </p:spPr>
        <p:txBody>
          <a:bodyPr vert="horz" lIns="91440" tIns="45720" rIns="91440" bIns="45720" rtlCol="0" anchor="ctr">
            <a:normAutofit/>
          </a:bodyPr>
          <a:lstStyle/>
          <a:p>
            <a:pPr lvl="0" algn="l">
              <a:spcAft>
                <a:spcPts val="600"/>
              </a:spcAft>
            </a:pPr>
            <a:r>
              <a:rPr lang="en-US" noProof="0"/>
              <a:t>2023</a:t>
            </a:r>
            <a:endParaRPr lang="en-US" noProof="0" dirty="0"/>
          </a:p>
        </p:txBody>
      </p:sp>
      <p:sp>
        <p:nvSpPr>
          <p:cNvPr id="8" name="Slide Number Placeholder 7">
            <a:extLst>
              <a:ext uri="{FF2B5EF4-FFF2-40B4-BE49-F238E27FC236}">
                <a16:creationId xmlns:a16="http://schemas.microsoft.com/office/drawing/2014/main" id="{99800B7A-B486-4409-9EDD-0A7B9628EDE8}"/>
              </a:ext>
            </a:extLst>
          </p:cNvPr>
          <p:cNvSpPr>
            <a:spLocks noGrp="1"/>
          </p:cNvSpPr>
          <p:nvPr>
            <p:ph type="sldNum" sz="quarter" idx="12"/>
          </p:nvPr>
        </p:nvSpPr>
        <p:spPr>
          <a:xfrm>
            <a:off x="11057468" y="766071"/>
            <a:ext cx="544874" cy="365125"/>
          </a:xfrm>
        </p:spPr>
        <p:txBody>
          <a:bodyPr vert="horz" lIns="91440" tIns="45720" rIns="91440" bIns="45720" rtlCol="0" anchor="ctr">
            <a:normAutofit/>
          </a:bodyPr>
          <a:lstStyle/>
          <a:p>
            <a:pPr lvl="0">
              <a:spcAft>
                <a:spcPts val="600"/>
              </a:spcAft>
            </a:pPr>
            <a:fld id="{06B786C7-B8F9-4072-AAAA-17258464D730}" type="slidenum">
              <a:rPr lang="en-US" noProof="0" smtClean="0"/>
              <a:pPr lvl="0">
                <a:spcAft>
                  <a:spcPts val="600"/>
                </a:spcAft>
              </a:pPr>
              <a:t>5</a:t>
            </a:fld>
            <a:endParaRPr lang="en-US" noProof="0" dirty="0"/>
          </a:p>
        </p:txBody>
      </p:sp>
      <p:sp>
        <p:nvSpPr>
          <p:cNvPr id="10" name="Text Placeholder 9">
            <a:extLst>
              <a:ext uri="{FF2B5EF4-FFF2-40B4-BE49-F238E27FC236}">
                <a16:creationId xmlns:a16="http://schemas.microsoft.com/office/drawing/2014/main" id="{380D6347-1646-2923-A338-00F597DAE4D9}"/>
              </a:ext>
            </a:extLst>
          </p:cNvPr>
          <p:cNvSpPr>
            <a:spLocks noGrp="1"/>
          </p:cNvSpPr>
          <p:nvPr>
            <p:ph type="body" sz="quarter" idx="17"/>
          </p:nvPr>
        </p:nvSpPr>
        <p:spPr>
          <a:xfrm>
            <a:off x="581192" y="2379133"/>
            <a:ext cx="11018141" cy="4254084"/>
          </a:xfrm>
        </p:spPr>
        <p:txBody>
          <a:bodyPr vert="horz" lIns="91440" tIns="45720" rIns="91440" bIns="45720" rtlCol="0" anchor="ctr">
            <a:normAutofit/>
          </a:bodyPr>
          <a:lstStyle/>
          <a:p>
            <a:pPr marL="0" indent="0" algn="just">
              <a:buNone/>
            </a:pPr>
            <a:r>
              <a:rPr lang="en-IN" sz="1800" dirty="0">
                <a:effectLst/>
                <a:latin typeface="Calibri" panose="020F0502020204030204" pitchFamily="34" charset="0"/>
                <a:ea typeface="Calibri" panose="020F0502020204030204" pitchFamily="34" charset="0"/>
                <a:cs typeface="Calibri" panose="020F0502020204030204" pitchFamily="34" charset="0"/>
              </a:rPr>
              <a:t>Regionalization of rainfall refers to delineating a large area into several regions homogeneous in rainfall related characteristics. The delineated regions facilitate the pooling of extreme rainfall-related information from various gauged locations to obtain effective quantiles and design hyetographs corresponding to different non-exceedance probabilities at sparsely gauged and ungauged locations. The design hyetographs find use in studies related to landslides in hilly regions.  Furthermore, design floods derived corresponding to those hyetographs are necessary for flood risk analysis at various hot spots in river basins, including large-scale flood control and conveyance infrastructure (e.g., dams, barrages/bridges, levees, culverts, weirs), and in land use planning and management. and there are concerns about the safety of several (</a:t>
            </a:r>
            <a:r>
              <a:rPr lang="en-IN" sz="1800" dirty="0">
                <a:effectLst/>
                <a:latin typeface="Calibri" panose="020F0502020204030204" pitchFamily="34" charset="0"/>
                <a:ea typeface="Calibri" panose="020F0502020204030204" pitchFamily="34" charset="0"/>
                <a:cs typeface="Calibri" panose="020F0502020204030204" pitchFamily="34" charset="0"/>
                <a:sym typeface="Symbol" panose="05050102010706020507" pitchFamily="18" charset="2"/>
              </a:rPr>
              <a:t></a:t>
            </a:r>
            <a:r>
              <a:rPr lang="en-IN" sz="1800" dirty="0">
                <a:effectLst/>
                <a:latin typeface="Calibri" panose="020F0502020204030204" pitchFamily="34" charset="0"/>
                <a:ea typeface="Calibri" panose="020F0502020204030204" pitchFamily="34" charset="0"/>
                <a:cs typeface="Calibri" panose="020F0502020204030204" pitchFamily="34" charset="0"/>
              </a:rPr>
              <a:t>20% of 5300) dams in the country as they would be over 50 years old by 2025. Against this backdrop, investigations are necessary to derive effective homogeneous extreme rainfall regions in the country to facilitate effective risk analysis</a:t>
            </a:r>
            <a:endParaRPr lang="en-US" sz="1800" dirty="0">
              <a:solidFill>
                <a:srgbClr val="FFFFFF"/>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90000"/>
              </a:lnSpc>
            </a:pPr>
            <a:endParaRPr lang="en-US" dirty="0">
              <a:solidFill>
                <a:srgbClr val="FFFFFF"/>
              </a:solidFill>
            </a:endParaRPr>
          </a:p>
        </p:txBody>
      </p:sp>
    </p:spTree>
    <p:extLst>
      <p:ext uri="{BB962C8B-B14F-4D97-AF65-F5344CB8AC3E}">
        <p14:creationId xmlns:p14="http://schemas.microsoft.com/office/powerpoint/2010/main" val="6941299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6" name="Rectangle 105">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8" name="Rectangle 107">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10" name="Rectangle 109">
            <a:extLst>
              <a:ext uri="{FF2B5EF4-FFF2-40B4-BE49-F238E27FC236}">
                <a16:creationId xmlns:a16="http://schemas.microsoft.com/office/drawing/2014/main" id="{B36BEBD5-A373-4C8C-8C06-CD8007E22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useBgFill="1">
        <p:nvSpPr>
          <p:cNvPr id="112" name="Rectangle 111">
            <a:extLst>
              <a:ext uri="{FF2B5EF4-FFF2-40B4-BE49-F238E27FC236}">
                <a16:creationId xmlns:a16="http://schemas.microsoft.com/office/drawing/2014/main" id="{F815D4FD-E5C2-45A8-8053-5909DD4598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icture containing plant&#10;&#10;Description automatically generated">
            <a:extLst>
              <a:ext uri="{FF2B5EF4-FFF2-40B4-BE49-F238E27FC236}">
                <a16:creationId xmlns:a16="http://schemas.microsoft.com/office/drawing/2014/main" id="{3E42A6AE-7C46-9F3B-B4E2-44A2423D66FB}"/>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a:stretch/>
        </p:blipFill>
        <p:spPr>
          <a:xfrm>
            <a:off x="20" y="10"/>
            <a:ext cx="12191980" cy="6857990"/>
          </a:xfrm>
          <a:prstGeom prst="rect">
            <a:avLst/>
          </a:prstGeom>
        </p:spPr>
      </p:pic>
      <p:grpSp>
        <p:nvGrpSpPr>
          <p:cNvPr id="114" name="Group 113">
            <a:extLst>
              <a:ext uri="{FF2B5EF4-FFF2-40B4-BE49-F238E27FC236}">
                <a16:creationId xmlns:a16="http://schemas.microsoft.com/office/drawing/2014/main" id="{19B52932-B888-43A3-AA6E-C639F80F51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3643"/>
            <a:ext cx="11307400" cy="5938689"/>
            <a:chOff x="438067" y="453643"/>
            <a:chExt cx="11307400" cy="5938689"/>
          </a:xfrm>
        </p:grpSpPr>
        <p:sp>
          <p:nvSpPr>
            <p:cNvPr id="115" name="Rectangle 114">
              <a:extLst>
                <a:ext uri="{FF2B5EF4-FFF2-40B4-BE49-F238E27FC236}">
                  <a16:creationId xmlns:a16="http://schemas.microsoft.com/office/drawing/2014/main" id="{4E0FADBF-6381-41C5-8619-3445ADFEF8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11305200"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16" name="Rectangle 115">
              <a:extLst>
                <a:ext uri="{FF2B5EF4-FFF2-40B4-BE49-F238E27FC236}">
                  <a16:creationId xmlns:a16="http://schemas.microsoft.com/office/drawing/2014/main" id="{F0B316B7-4CA5-42CD-A282-A4C41F0F5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17" name="Rectangle 116">
              <a:extLst>
                <a:ext uri="{FF2B5EF4-FFF2-40B4-BE49-F238E27FC236}">
                  <a16:creationId xmlns:a16="http://schemas.microsoft.com/office/drawing/2014/main" id="{A9690328-7D37-404B-956A-C94960432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18" name="Rectangle 117">
              <a:extLst>
                <a:ext uri="{FF2B5EF4-FFF2-40B4-BE49-F238E27FC236}">
                  <a16:creationId xmlns:a16="http://schemas.microsoft.com/office/drawing/2014/main" id="{76654816-9040-4668-92D6-828C1497F6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3" name="Title 32">
            <a:extLst>
              <a:ext uri="{FF2B5EF4-FFF2-40B4-BE49-F238E27FC236}">
                <a16:creationId xmlns:a16="http://schemas.microsoft.com/office/drawing/2014/main" id="{2D22322F-E79D-4BEF-8038-DE2C8F5CCA40}"/>
              </a:ext>
            </a:extLst>
          </p:cNvPr>
          <p:cNvSpPr>
            <a:spLocks noGrp="1"/>
          </p:cNvSpPr>
          <p:nvPr>
            <p:ph type="title"/>
          </p:nvPr>
        </p:nvSpPr>
        <p:spPr>
          <a:xfrm>
            <a:off x="584199" y="1005830"/>
            <a:ext cx="11015133" cy="1373303"/>
          </a:xfrm>
        </p:spPr>
        <p:txBody>
          <a:bodyPr vert="horz" lIns="91440" tIns="45720" rIns="91440" bIns="45720" rtlCol="0" anchor="ctr">
            <a:normAutofit/>
          </a:bodyPr>
          <a:lstStyle/>
          <a:p>
            <a:pPr algn="l"/>
            <a:r>
              <a:rPr lang="en-US" sz="3200" dirty="0">
                <a:solidFill>
                  <a:srgbClr val="FFFFFF"/>
                </a:solidFill>
              </a:rPr>
              <a:t>Objectives</a:t>
            </a:r>
          </a:p>
        </p:txBody>
      </p:sp>
      <p:sp>
        <p:nvSpPr>
          <p:cNvPr id="6" name="Date Placeholder 5">
            <a:extLst>
              <a:ext uri="{FF2B5EF4-FFF2-40B4-BE49-F238E27FC236}">
                <a16:creationId xmlns:a16="http://schemas.microsoft.com/office/drawing/2014/main" id="{6EF65B39-4112-473E-B203-73AC0F564D47}"/>
              </a:ext>
            </a:extLst>
          </p:cNvPr>
          <p:cNvSpPr>
            <a:spLocks noGrp="1"/>
          </p:cNvSpPr>
          <p:nvPr>
            <p:ph type="dt" sz="half" idx="10"/>
          </p:nvPr>
        </p:nvSpPr>
        <p:spPr>
          <a:xfrm>
            <a:off x="587084" y="766070"/>
            <a:ext cx="3553116" cy="365125"/>
          </a:xfrm>
        </p:spPr>
        <p:txBody>
          <a:bodyPr vert="horz" lIns="91440" tIns="45720" rIns="91440" bIns="45720" rtlCol="0" anchor="ctr">
            <a:normAutofit/>
          </a:bodyPr>
          <a:lstStyle/>
          <a:p>
            <a:pPr lvl="0" algn="l">
              <a:spcAft>
                <a:spcPts val="600"/>
              </a:spcAft>
            </a:pPr>
            <a:r>
              <a:rPr lang="en-US" noProof="0"/>
              <a:t>2023</a:t>
            </a:r>
          </a:p>
        </p:txBody>
      </p:sp>
      <p:sp>
        <p:nvSpPr>
          <p:cNvPr id="8" name="Slide Number Placeholder 7">
            <a:extLst>
              <a:ext uri="{FF2B5EF4-FFF2-40B4-BE49-F238E27FC236}">
                <a16:creationId xmlns:a16="http://schemas.microsoft.com/office/drawing/2014/main" id="{99800B7A-B486-4409-9EDD-0A7B9628EDE8}"/>
              </a:ext>
            </a:extLst>
          </p:cNvPr>
          <p:cNvSpPr>
            <a:spLocks noGrp="1"/>
          </p:cNvSpPr>
          <p:nvPr>
            <p:ph type="sldNum" sz="quarter" idx="12"/>
          </p:nvPr>
        </p:nvSpPr>
        <p:spPr>
          <a:xfrm>
            <a:off x="11057468" y="766071"/>
            <a:ext cx="544874" cy="365125"/>
          </a:xfrm>
        </p:spPr>
        <p:txBody>
          <a:bodyPr vert="horz" lIns="91440" tIns="45720" rIns="91440" bIns="45720" rtlCol="0" anchor="ctr">
            <a:normAutofit/>
          </a:bodyPr>
          <a:lstStyle/>
          <a:p>
            <a:pPr lvl="0">
              <a:spcAft>
                <a:spcPts val="600"/>
              </a:spcAft>
            </a:pPr>
            <a:fld id="{06B786C7-B8F9-4072-AAAA-17258464D730}" type="slidenum">
              <a:rPr lang="en-US" noProof="0"/>
              <a:pPr lvl="0">
                <a:spcAft>
                  <a:spcPts val="600"/>
                </a:spcAft>
              </a:pPr>
              <a:t>6</a:t>
            </a:fld>
            <a:endParaRPr lang="en-US" noProof="0"/>
          </a:p>
        </p:txBody>
      </p:sp>
      <p:sp>
        <p:nvSpPr>
          <p:cNvPr id="10" name="Text Placeholder 9">
            <a:extLst>
              <a:ext uri="{FF2B5EF4-FFF2-40B4-BE49-F238E27FC236}">
                <a16:creationId xmlns:a16="http://schemas.microsoft.com/office/drawing/2014/main" id="{380D6347-1646-2923-A338-00F597DAE4D9}"/>
              </a:ext>
            </a:extLst>
          </p:cNvPr>
          <p:cNvSpPr>
            <a:spLocks noGrp="1"/>
          </p:cNvSpPr>
          <p:nvPr>
            <p:ph type="body" sz="quarter" idx="17"/>
          </p:nvPr>
        </p:nvSpPr>
        <p:spPr>
          <a:xfrm>
            <a:off x="581192" y="2192595"/>
            <a:ext cx="11018141" cy="3810272"/>
          </a:xfrm>
        </p:spPr>
        <p:txBody>
          <a:bodyPr vert="horz" lIns="91440" tIns="45720" rIns="91440" bIns="45720" rtlCol="0" anchor="ctr">
            <a:normAutofit/>
          </a:bodyPr>
          <a:lstStyle/>
          <a:p>
            <a:pPr lvl="0" algn="just">
              <a:buFont typeface="Wingdings" panose="05000000000000000000" pitchFamily="2" charset="2"/>
              <a:buChar char="§"/>
            </a:pPr>
            <a:r>
              <a:rPr lang="en-IN" sz="2100" dirty="0">
                <a:solidFill>
                  <a:srgbClr val="FFFFFF"/>
                </a:solidFill>
              </a:rPr>
              <a:t>To identify homogeneous extreme rainfall regions in India for four different spatial resolutions (0.12º, 0.25º, 0.50º, and 1.00º) and seven different temporal resolutions (1, 2, 3, 4, 5, 6 hours, and 1-day). Further, to investigate the effect of the spatial-temporal resolutions on regionalization of extreme rainfall.</a:t>
            </a:r>
          </a:p>
          <a:p>
            <a:pPr lvl="0" algn="just">
              <a:buFont typeface="Wingdings" panose="05000000000000000000" pitchFamily="2" charset="2"/>
              <a:buChar char="§"/>
            </a:pPr>
            <a:r>
              <a:rPr lang="en-IN" sz="2100" dirty="0">
                <a:solidFill>
                  <a:srgbClr val="FFFFFF"/>
                </a:solidFill>
              </a:rPr>
              <a:t>To assess the effect of non-stationarity in hourly rainfall data on quantile estimates of extreme rainfall corresponding to a specific non-exceedance probability by comparing them with their stationary counterpart.</a:t>
            </a:r>
          </a:p>
          <a:p>
            <a:pPr algn="just">
              <a:buFont typeface="Wingdings" panose="05000000000000000000" pitchFamily="2" charset="2"/>
              <a:buChar char="§"/>
            </a:pPr>
            <a:r>
              <a:rPr lang="en-IN" sz="2100" dirty="0">
                <a:solidFill>
                  <a:srgbClr val="FFFFFF"/>
                </a:solidFill>
              </a:rPr>
              <a:t>To estimate flood (peak flow) at </a:t>
            </a:r>
            <a:r>
              <a:rPr lang="en-IN" sz="2100" dirty="0" err="1">
                <a:solidFill>
                  <a:srgbClr val="FFFFFF"/>
                </a:solidFill>
              </a:rPr>
              <a:t>Sondur</a:t>
            </a:r>
            <a:r>
              <a:rPr lang="en-IN" sz="2100" dirty="0">
                <a:solidFill>
                  <a:srgbClr val="FFFFFF"/>
                </a:solidFill>
              </a:rPr>
              <a:t> dam in the frequent flood prone Mahanadi basin using the quantile estimates obtained from non-stationary regional frequency analysis and quantify the change in peak flood values obtained in non-stationary and stationary framework.</a:t>
            </a:r>
          </a:p>
          <a:p>
            <a:pPr marL="0" indent="0">
              <a:buNone/>
            </a:pPr>
            <a:endParaRPr lang="en-US" dirty="0">
              <a:solidFill>
                <a:srgbClr val="FFFFFF"/>
              </a:solidFill>
            </a:endParaRPr>
          </a:p>
        </p:txBody>
      </p:sp>
    </p:spTree>
    <p:extLst>
      <p:ext uri="{BB962C8B-B14F-4D97-AF65-F5344CB8AC3E}">
        <p14:creationId xmlns:p14="http://schemas.microsoft.com/office/powerpoint/2010/main" val="134718586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picture containing plant&#10;&#10;Description automatically generated">
            <a:extLst>
              <a:ext uri="{FF2B5EF4-FFF2-40B4-BE49-F238E27FC236}">
                <a16:creationId xmlns:a16="http://schemas.microsoft.com/office/drawing/2014/main" id="{D6080D9E-08BA-0967-160A-C29A63804EE9}"/>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9091" b="9091"/>
          <a:stretch/>
        </p:blipFill>
        <p:spPr>
          <a:xfrm>
            <a:off x="3038168" y="10"/>
            <a:ext cx="9153832" cy="6857990"/>
          </a:xfrm>
          <a:prstGeom prst="rect">
            <a:avLst/>
          </a:prstGeom>
        </p:spPr>
      </p:pic>
      <p:sp>
        <p:nvSpPr>
          <p:cNvPr id="81" name="Rectangle 31">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 name="Rectangle 33">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3" name="Rectangle 35">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4" name="Rectangle 37">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7" name="Title 26">
            <a:extLst>
              <a:ext uri="{FF2B5EF4-FFF2-40B4-BE49-F238E27FC236}">
                <a16:creationId xmlns:a16="http://schemas.microsoft.com/office/drawing/2014/main" id="{28E6A4D9-12A1-4CD4-99EA-5C5ECDEF8A33}"/>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dirty="0">
                <a:solidFill>
                  <a:srgbClr val="FFFEFF"/>
                </a:solidFill>
              </a:rPr>
              <a:t>Literature</a:t>
            </a:r>
            <a:br>
              <a:rPr lang="en-US" dirty="0">
                <a:solidFill>
                  <a:srgbClr val="FFFEFF"/>
                </a:solidFill>
              </a:rPr>
            </a:br>
            <a:r>
              <a:rPr lang="en-US" dirty="0">
                <a:solidFill>
                  <a:srgbClr val="FFFEFF"/>
                </a:solidFill>
              </a:rPr>
              <a:t>Review</a:t>
            </a:r>
          </a:p>
        </p:txBody>
      </p:sp>
      <p:sp>
        <p:nvSpPr>
          <p:cNvPr id="4" name="Date Placeholder 3">
            <a:extLst>
              <a:ext uri="{FF2B5EF4-FFF2-40B4-BE49-F238E27FC236}">
                <a16:creationId xmlns:a16="http://schemas.microsoft.com/office/drawing/2014/main" id="{6148B91A-117A-42B4-842E-633AFA930E7F}"/>
              </a:ext>
            </a:extLst>
          </p:cNvPr>
          <p:cNvSpPr>
            <a:spLocks noGrp="1"/>
          </p:cNvSpPr>
          <p:nvPr>
            <p:ph type="dt" sz="half" idx="10"/>
          </p:nvPr>
        </p:nvSpPr>
        <p:spPr>
          <a:xfrm>
            <a:off x="7606506" y="5956137"/>
            <a:ext cx="2844799" cy="365125"/>
          </a:xfrm>
        </p:spPr>
        <p:txBody>
          <a:bodyPr vert="horz" lIns="91440" tIns="45720" rIns="91440" bIns="45720" rtlCol="0" anchor="ctr">
            <a:normAutofit/>
          </a:bodyPr>
          <a:lstStyle/>
          <a:p>
            <a:pPr lvl="0">
              <a:spcAft>
                <a:spcPts val="600"/>
              </a:spcAft>
            </a:pPr>
            <a:r>
              <a:rPr lang="en-US" kern="1200" noProof="0" dirty="0">
                <a:solidFill>
                  <a:schemeClr val="accent2"/>
                </a:solidFill>
                <a:latin typeface="+mn-lt"/>
                <a:ea typeface="+mn-ea"/>
                <a:cs typeface="+mn-cs"/>
              </a:rPr>
              <a:t>2023</a:t>
            </a:r>
          </a:p>
        </p:txBody>
      </p:sp>
      <p:sp>
        <p:nvSpPr>
          <p:cNvPr id="5" name="Slide Number Placeholder 4">
            <a:extLst>
              <a:ext uri="{FF2B5EF4-FFF2-40B4-BE49-F238E27FC236}">
                <a16:creationId xmlns:a16="http://schemas.microsoft.com/office/drawing/2014/main" id="{4DB248E8-80F2-482E-B0AF-EE7EBC7C3EAD}"/>
              </a:ext>
            </a:extLst>
          </p:cNvPr>
          <p:cNvSpPr>
            <a:spLocks noGrp="1"/>
          </p:cNvSpPr>
          <p:nvPr>
            <p:ph type="sldNum" sz="quarter" idx="12"/>
          </p:nvPr>
        </p:nvSpPr>
        <p:spPr>
          <a:xfrm>
            <a:off x="10558300" y="5956137"/>
            <a:ext cx="1052508" cy="365125"/>
          </a:xfrm>
        </p:spPr>
        <p:txBody>
          <a:bodyPr vert="horz" lIns="91440" tIns="45720" rIns="91440" bIns="45720" rtlCol="0" anchor="ctr">
            <a:normAutofit/>
          </a:bodyPr>
          <a:lstStyle/>
          <a:p>
            <a:pPr lvl="0">
              <a:spcAft>
                <a:spcPts val="600"/>
              </a:spcAft>
            </a:pPr>
            <a:fld id="{06B786C7-B8F9-4072-AAAA-17258464D730}" type="slidenum">
              <a:rPr lang="en-US" kern="1200" noProof="0" dirty="0">
                <a:solidFill>
                  <a:schemeClr val="accent2"/>
                </a:solidFill>
                <a:latin typeface="+mn-lt"/>
                <a:ea typeface="+mn-ea"/>
                <a:cs typeface="+mn-cs"/>
              </a:rPr>
              <a:pPr lvl="0">
                <a:spcAft>
                  <a:spcPts val="600"/>
                </a:spcAft>
              </a:pPr>
              <a:t>7</a:t>
            </a:fld>
            <a:endParaRPr lang="en-US" kern="1200" noProof="0" dirty="0">
              <a:solidFill>
                <a:schemeClr val="accent2"/>
              </a:solidFill>
              <a:latin typeface="+mn-lt"/>
              <a:ea typeface="+mn-ea"/>
              <a:cs typeface="+mn-cs"/>
            </a:endParaRPr>
          </a:p>
        </p:txBody>
      </p:sp>
      <p:graphicFrame>
        <p:nvGraphicFramePr>
          <p:cNvPr id="6" name="Table 8">
            <a:extLst>
              <a:ext uri="{FF2B5EF4-FFF2-40B4-BE49-F238E27FC236}">
                <a16:creationId xmlns:a16="http://schemas.microsoft.com/office/drawing/2014/main" id="{51944CC4-A60D-1C6E-C062-8A5CE57905F7}"/>
              </a:ext>
            </a:extLst>
          </p:cNvPr>
          <p:cNvGraphicFramePr>
            <a:graphicFrameLocks noGrp="1"/>
          </p:cNvGraphicFramePr>
          <p:nvPr>
            <p:ph sz="quarter" idx="14"/>
            <p:extLst>
              <p:ext uri="{D42A27DB-BD31-4B8C-83A1-F6EECF244321}">
                <p14:modId xmlns:p14="http://schemas.microsoft.com/office/powerpoint/2010/main" val="2600992612"/>
              </p:ext>
            </p:extLst>
          </p:nvPr>
        </p:nvGraphicFramePr>
        <p:xfrm>
          <a:off x="3377755" y="2520890"/>
          <a:ext cx="8367712" cy="3347496"/>
        </p:xfrm>
        <a:graphic>
          <a:graphicData uri="http://schemas.openxmlformats.org/drawingml/2006/table">
            <a:tbl>
              <a:tblPr firstRow="1" bandRow="1">
                <a:tableStyleId>{5C22544A-7EE6-4342-B048-85BDC9FD1C3A}</a:tableStyleId>
              </a:tblPr>
              <a:tblGrid>
                <a:gridCol w="4183856">
                  <a:extLst>
                    <a:ext uri="{9D8B030D-6E8A-4147-A177-3AD203B41FA5}">
                      <a16:colId xmlns:a16="http://schemas.microsoft.com/office/drawing/2014/main" val="2784227777"/>
                    </a:ext>
                  </a:extLst>
                </a:gridCol>
                <a:gridCol w="4183856">
                  <a:extLst>
                    <a:ext uri="{9D8B030D-6E8A-4147-A177-3AD203B41FA5}">
                      <a16:colId xmlns:a16="http://schemas.microsoft.com/office/drawing/2014/main" val="915212460"/>
                    </a:ext>
                  </a:extLst>
                </a:gridCol>
              </a:tblGrid>
              <a:tr h="466845">
                <a:tc>
                  <a:txBody>
                    <a:bodyPr/>
                    <a:lstStyle/>
                    <a:p>
                      <a:pPr algn="ctr"/>
                      <a:r>
                        <a:rPr lang="en-US" dirty="0">
                          <a:latin typeface="Calibri" panose="020F0502020204030204" pitchFamily="34" charset="0"/>
                          <a:cs typeface="Calibri" panose="020F0502020204030204" pitchFamily="34" charset="0"/>
                        </a:rPr>
                        <a:t>Papers</a:t>
                      </a:r>
                      <a:endParaRPr lang="en-IN" dirty="0">
                        <a:latin typeface="Calibri" panose="020F0502020204030204" pitchFamily="34" charset="0"/>
                        <a:cs typeface="Calibri" panose="020F0502020204030204" pitchFamily="34" charset="0"/>
                      </a:endParaRPr>
                    </a:p>
                  </a:txBody>
                  <a:tcPr/>
                </a:tc>
                <a:tc>
                  <a:txBody>
                    <a:bodyPr/>
                    <a:lstStyle/>
                    <a:p>
                      <a:pPr algn="ctr"/>
                      <a:r>
                        <a:rPr lang="en-US" dirty="0">
                          <a:latin typeface="Calibri" panose="020F0502020204030204" pitchFamily="34" charset="0"/>
                          <a:cs typeface="Calibri" panose="020F0502020204030204" pitchFamily="34" charset="0"/>
                        </a:rPr>
                        <a:t>Method used for regionalization</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48652895"/>
                  </a:ext>
                </a:extLst>
              </a:tr>
              <a:tr h="428284">
                <a:tc>
                  <a:txBody>
                    <a:bodyPr/>
                    <a:lstStyle/>
                    <a:p>
                      <a:r>
                        <a:rPr lang="en-IN" sz="1800" kern="1200" dirty="0">
                          <a:solidFill>
                            <a:schemeClr val="dk1"/>
                          </a:solidFill>
                          <a:effectLst/>
                          <a:latin typeface="Calibri" panose="020F0502020204030204" pitchFamily="34" charset="0"/>
                          <a:ea typeface="+mn-ea"/>
                          <a:cs typeface="Calibri" panose="020F0502020204030204" pitchFamily="34" charset="0"/>
                        </a:rPr>
                        <a:t>Satyanarayana and Srinivas, 2008</a:t>
                      </a:r>
                      <a:endParaRPr lang="en-IN" dirty="0">
                        <a:latin typeface="Calibri" panose="020F0502020204030204" pitchFamily="34" charset="0"/>
                        <a:cs typeface="Calibri" panose="020F0502020204030204" pitchFamily="34" charset="0"/>
                      </a:endParaRPr>
                    </a:p>
                  </a:txBody>
                  <a:tcPr/>
                </a:tc>
                <a:tc>
                  <a:txBody>
                    <a:bodyPr/>
                    <a:lstStyle/>
                    <a:p>
                      <a:r>
                        <a:rPr lang="en-IN" sz="1800" kern="1200" dirty="0">
                          <a:solidFill>
                            <a:schemeClr val="dk1"/>
                          </a:solidFill>
                          <a:effectLst/>
                          <a:latin typeface="Calibri" panose="020F0502020204030204" pitchFamily="34" charset="0"/>
                          <a:ea typeface="+mn-ea"/>
                          <a:cs typeface="Calibri" panose="020F0502020204030204" pitchFamily="34" charset="0"/>
                        </a:rPr>
                        <a:t>Regional frequency analysis</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35724881"/>
                  </a:ext>
                </a:extLst>
              </a:tr>
              <a:tr h="428284">
                <a:tc>
                  <a:txBody>
                    <a:bodyPr/>
                    <a:lstStyle/>
                    <a:p>
                      <a:r>
                        <a:rPr lang="en-IN" sz="1800" kern="1200" dirty="0">
                          <a:solidFill>
                            <a:schemeClr val="dk1"/>
                          </a:solidFill>
                          <a:effectLst/>
                          <a:latin typeface="Calibri" panose="020F0502020204030204" pitchFamily="34" charset="0"/>
                          <a:ea typeface="+mn-ea"/>
                          <a:cs typeface="Calibri" panose="020F0502020204030204" pitchFamily="34" charset="0"/>
                        </a:rPr>
                        <a:t>Cooley et al., </a:t>
                      </a:r>
                      <a:r>
                        <a:rPr lang="en-IN" sz="1800" u="none" strike="noStrike" kern="1200" dirty="0">
                          <a:solidFill>
                            <a:schemeClr val="dk1"/>
                          </a:solidFill>
                          <a:effectLst/>
                          <a:latin typeface="Calibri" panose="020F0502020204030204" pitchFamily="34" charset="0"/>
                          <a:ea typeface="+mn-ea"/>
                          <a:cs typeface="Calibri" panose="020F0502020204030204" pitchFamily="34" charset="0"/>
                        </a:rPr>
                        <a:t>2007</a:t>
                      </a:r>
                      <a:r>
                        <a:rPr lang="en-IN" sz="1800" kern="1200" dirty="0">
                          <a:solidFill>
                            <a:schemeClr val="dk1"/>
                          </a:solidFill>
                          <a:effectLst/>
                          <a:latin typeface="Calibri" panose="020F0502020204030204" pitchFamily="34" charset="0"/>
                          <a:ea typeface="+mn-ea"/>
                          <a:cs typeface="Calibri" panose="020F0502020204030204" pitchFamily="34" charset="0"/>
                        </a:rPr>
                        <a:t>; Cooley and Sain, </a:t>
                      </a:r>
                      <a:r>
                        <a:rPr lang="en-IN" sz="1800" u="none" strike="noStrike" kern="1200" dirty="0">
                          <a:solidFill>
                            <a:schemeClr val="dk1"/>
                          </a:solidFill>
                          <a:effectLst/>
                          <a:latin typeface="Calibri" panose="020F0502020204030204" pitchFamily="34" charset="0"/>
                          <a:ea typeface="+mn-ea"/>
                          <a:cs typeface="Calibri" panose="020F0502020204030204" pitchFamily="34" charset="0"/>
                        </a:rPr>
                        <a:t>2010</a:t>
                      </a:r>
                      <a:endParaRPr lang="en-IN" dirty="0">
                        <a:latin typeface="Calibri" panose="020F0502020204030204" pitchFamily="34" charset="0"/>
                        <a:cs typeface="Calibri" panose="020F0502020204030204" pitchFamily="34" charset="0"/>
                      </a:endParaRPr>
                    </a:p>
                  </a:txBody>
                  <a:tcPr/>
                </a:tc>
                <a:tc>
                  <a:txBody>
                    <a:bodyPr/>
                    <a:lstStyle/>
                    <a:p>
                      <a:r>
                        <a:rPr lang="en-IN" sz="1800" kern="1200" dirty="0">
                          <a:solidFill>
                            <a:schemeClr val="dk1"/>
                          </a:solidFill>
                          <a:effectLst/>
                          <a:latin typeface="Calibri" panose="020F0502020204030204" pitchFamily="34" charset="0"/>
                          <a:ea typeface="+mn-ea"/>
                          <a:cs typeface="Calibri" panose="020F0502020204030204" pitchFamily="34" charset="0"/>
                        </a:rPr>
                        <a:t>Bayesian spatial modelling </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596160539"/>
                  </a:ext>
                </a:extLst>
              </a:tr>
              <a:tr h="739231">
                <a:tc>
                  <a:txBody>
                    <a:bodyPr/>
                    <a:lstStyle/>
                    <a:p>
                      <a:r>
                        <a:rPr lang="en-IN" sz="1800" kern="1200" dirty="0">
                          <a:solidFill>
                            <a:schemeClr val="dk1"/>
                          </a:solidFill>
                          <a:effectLst/>
                          <a:latin typeface="Calibri" panose="020F0502020204030204" pitchFamily="34" charset="0"/>
                          <a:ea typeface="+mn-ea"/>
                          <a:cs typeface="Calibri" panose="020F0502020204030204" pitchFamily="34" charset="0"/>
                        </a:rPr>
                        <a:t>Blanchet and </a:t>
                      </a:r>
                      <a:r>
                        <a:rPr lang="en-IN" sz="1800" kern="1200" dirty="0" err="1">
                          <a:solidFill>
                            <a:schemeClr val="dk1"/>
                          </a:solidFill>
                          <a:effectLst/>
                          <a:latin typeface="Calibri" panose="020F0502020204030204" pitchFamily="34" charset="0"/>
                          <a:ea typeface="+mn-ea"/>
                          <a:cs typeface="Calibri" panose="020F0502020204030204" pitchFamily="34" charset="0"/>
                        </a:rPr>
                        <a:t>Lehning</a:t>
                      </a:r>
                      <a:r>
                        <a:rPr lang="en-IN" sz="1800" kern="1200" dirty="0">
                          <a:solidFill>
                            <a:schemeClr val="dk1"/>
                          </a:solidFill>
                          <a:effectLst/>
                          <a:latin typeface="Calibri" panose="020F0502020204030204" pitchFamily="34" charset="0"/>
                          <a:ea typeface="+mn-ea"/>
                          <a:cs typeface="Calibri" panose="020F0502020204030204" pitchFamily="34" charset="0"/>
                        </a:rPr>
                        <a:t>, </a:t>
                      </a:r>
                      <a:r>
                        <a:rPr lang="en-IN" sz="1800" u="none" strike="noStrike" kern="1200" dirty="0">
                          <a:solidFill>
                            <a:schemeClr val="dk1"/>
                          </a:solidFill>
                          <a:effectLst/>
                          <a:latin typeface="Calibri" panose="020F0502020204030204" pitchFamily="34" charset="0"/>
                          <a:ea typeface="+mn-ea"/>
                          <a:cs typeface="Calibri" panose="020F0502020204030204" pitchFamily="34" charset="0"/>
                        </a:rPr>
                        <a:t>2010</a:t>
                      </a:r>
                      <a:r>
                        <a:rPr lang="en-IN" sz="1800" kern="1200" dirty="0">
                          <a:solidFill>
                            <a:schemeClr val="dk1"/>
                          </a:solidFill>
                          <a:effectLst/>
                          <a:latin typeface="Calibri" panose="020F0502020204030204" pitchFamily="34" charset="0"/>
                          <a:ea typeface="+mn-ea"/>
                          <a:cs typeface="Calibri" panose="020F0502020204030204" pitchFamily="34" charset="0"/>
                        </a:rPr>
                        <a:t>; </a:t>
                      </a:r>
                      <a:r>
                        <a:rPr lang="en-IN" sz="1800" kern="1200" dirty="0" err="1">
                          <a:solidFill>
                            <a:schemeClr val="dk1"/>
                          </a:solidFill>
                          <a:effectLst/>
                          <a:latin typeface="Calibri" panose="020F0502020204030204" pitchFamily="34" charset="0"/>
                          <a:ea typeface="+mn-ea"/>
                          <a:cs typeface="Calibri" panose="020F0502020204030204" pitchFamily="34" charset="0"/>
                        </a:rPr>
                        <a:t>Panthou</a:t>
                      </a:r>
                      <a:r>
                        <a:rPr lang="en-IN" sz="1800" kern="1200" dirty="0">
                          <a:solidFill>
                            <a:schemeClr val="dk1"/>
                          </a:solidFill>
                          <a:effectLst/>
                          <a:latin typeface="Calibri" panose="020F0502020204030204" pitchFamily="34" charset="0"/>
                          <a:ea typeface="+mn-ea"/>
                          <a:cs typeface="Calibri" panose="020F0502020204030204" pitchFamily="34" charset="0"/>
                        </a:rPr>
                        <a:t> et al., </a:t>
                      </a:r>
                      <a:r>
                        <a:rPr lang="en-IN" sz="1800" u="none" strike="noStrike" kern="1200" dirty="0">
                          <a:solidFill>
                            <a:schemeClr val="dk1"/>
                          </a:solidFill>
                          <a:effectLst/>
                          <a:latin typeface="Calibri" panose="020F0502020204030204" pitchFamily="34" charset="0"/>
                          <a:ea typeface="+mn-ea"/>
                          <a:cs typeface="Calibri" panose="020F0502020204030204" pitchFamily="34" charset="0"/>
                        </a:rPr>
                        <a:t>2012</a:t>
                      </a:r>
                      <a:endParaRPr lang="en-IN" dirty="0">
                        <a:latin typeface="Calibri" panose="020F0502020204030204" pitchFamily="34" charset="0"/>
                        <a:cs typeface="Calibri" panose="020F0502020204030204" pitchFamily="34" charset="0"/>
                      </a:endParaRPr>
                    </a:p>
                  </a:txBody>
                  <a:tcPr/>
                </a:tc>
                <a:tc>
                  <a:txBody>
                    <a:bodyPr/>
                    <a:lstStyle/>
                    <a:p>
                      <a:r>
                        <a:rPr lang="en-IN" sz="1800" kern="1200" dirty="0">
                          <a:solidFill>
                            <a:schemeClr val="dk1"/>
                          </a:solidFill>
                          <a:effectLst/>
                          <a:latin typeface="Calibri" panose="020F0502020204030204" pitchFamily="34" charset="0"/>
                          <a:ea typeface="+mn-ea"/>
                          <a:cs typeface="Calibri" panose="020F0502020204030204" pitchFamily="34" charset="0"/>
                        </a:rPr>
                        <a:t>Spatial maximum likelihood estimation (SMLE) approach </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46363239"/>
                  </a:ext>
                </a:extLst>
              </a:tr>
              <a:tr h="428284">
                <a:tc>
                  <a:txBody>
                    <a:bodyPr/>
                    <a:lstStyle/>
                    <a:p>
                      <a:r>
                        <a:rPr lang="en-IN" sz="1800" kern="1200" dirty="0">
                          <a:solidFill>
                            <a:schemeClr val="dk1"/>
                          </a:solidFill>
                          <a:effectLst/>
                          <a:latin typeface="Calibri" panose="020F0502020204030204" pitchFamily="34" charset="0"/>
                          <a:ea typeface="+mn-ea"/>
                          <a:cs typeface="Calibri" panose="020F0502020204030204" pitchFamily="34" charset="0"/>
                        </a:rPr>
                        <a:t>Haddad et al., </a:t>
                      </a:r>
                      <a:r>
                        <a:rPr lang="en-IN" sz="1800" u="none" strike="noStrike" kern="1200" dirty="0">
                          <a:solidFill>
                            <a:schemeClr val="dk1"/>
                          </a:solidFill>
                          <a:effectLst/>
                          <a:latin typeface="Calibri" panose="020F0502020204030204" pitchFamily="34" charset="0"/>
                          <a:ea typeface="+mn-ea"/>
                          <a:cs typeface="Calibri" panose="020F0502020204030204" pitchFamily="34" charset="0"/>
                        </a:rPr>
                        <a:t>2011</a:t>
                      </a:r>
                      <a:endParaRPr lang="en-IN" dirty="0">
                        <a:latin typeface="Calibri" panose="020F0502020204030204" pitchFamily="34" charset="0"/>
                        <a:cs typeface="Calibri" panose="020F0502020204030204" pitchFamily="34" charset="0"/>
                      </a:endParaRPr>
                    </a:p>
                  </a:txBody>
                  <a:tcPr/>
                </a:tc>
                <a:tc>
                  <a:txBody>
                    <a:bodyPr/>
                    <a:lstStyle/>
                    <a:p>
                      <a:r>
                        <a:rPr lang="en-IN" sz="1800" kern="1200" dirty="0">
                          <a:solidFill>
                            <a:schemeClr val="dk1"/>
                          </a:solidFill>
                          <a:effectLst/>
                          <a:latin typeface="Calibri" panose="020F0502020204030204" pitchFamily="34" charset="0"/>
                          <a:ea typeface="+mn-ea"/>
                          <a:cs typeface="Calibri" panose="020F0502020204030204" pitchFamily="34" charset="0"/>
                        </a:rPr>
                        <a:t>Regression analysis based approach</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37876998"/>
                  </a:ext>
                </a:extLst>
              </a:tr>
              <a:tr h="428284">
                <a:tc>
                  <a:txBody>
                    <a:bodyPr/>
                    <a:lstStyle/>
                    <a:p>
                      <a:r>
                        <a:rPr lang="en-IN" sz="1800" kern="1200" dirty="0">
                          <a:solidFill>
                            <a:schemeClr val="dk1"/>
                          </a:solidFill>
                          <a:effectLst/>
                          <a:latin typeface="Calibri" panose="020F0502020204030204" pitchFamily="34" charset="0"/>
                          <a:ea typeface="+mn-ea"/>
                          <a:cs typeface="Calibri" panose="020F0502020204030204" pitchFamily="34" charset="0"/>
                        </a:rPr>
                        <a:t>Sveinsson et al., </a:t>
                      </a:r>
                      <a:r>
                        <a:rPr lang="en-IN" sz="1800" u="none" strike="noStrike" kern="1200" dirty="0">
                          <a:solidFill>
                            <a:schemeClr val="dk1"/>
                          </a:solidFill>
                          <a:effectLst/>
                          <a:latin typeface="Calibri" panose="020F0502020204030204" pitchFamily="34" charset="0"/>
                          <a:ea typeface="+mn-ea"/>
                          <a:cs typeface="Calibri" panose="020F0502020204030204" pitchFamily="34" charset="0"/>
                        </a:rPr>
                        <a:t>2002</a:t>
                      </a:r>
                      <a:r>
                        <a:rPr lang="en-IN" sz="1800" kern="1200" dirty="0">
                          <a:solidFill>
                            <a:schemeClr val="dk1"/>
                          </a:solidFill>
                          <a:effectLst/>
                          <a:latin typeface="Calibri" panose="020F0502020204030204" pitchFamily="34" charset="0"/>
                          <a:ea typeface="+mn-ea"/>
                          <a:cs typeface="Calibri" panose="020F0502020204030204" pitchFamily="34" charset="0"/>
                        </a:rPr>
                        <a:t>; </a:t>
                      </a:r>
                      <a:r>
                        <a:rPr lang="en-IN" sz="1800" kern="1200" dirty="0" err="1">
                          <a:solidFill>
                            <a:schemeClr val="dk1"/>
                          </a:solidFill>
                          <a:effectLst/>
                          <a:latin typeface="Calibri" panose="020F0502020204030204" pitchFamily="34" charset="0"/>
                          <a:ea typeface="+mn-ea"/>
                          <a:cs typeface="Calibri" panose="020F0502020204030204" pitchFamily="34" charset="0"/>
                        </a:rPr>
                        <a:t>Szolgay</a:t>
                      </a:r>
                      <a:r>
                        <a:rPr lang="en-IN" sz="1800" kern="1200" dirty="0">
                          <a:solidFill>
                            <a:schemeClr val="dk1"/>
                          </a:solidFill>
                          <a:effectLst/>
                          <a:latin typeface="Calibri" panose="020F0502020204030204" pitchFamily="34" charset="0"/>
                          <a:ea typeface="+mn-ea"/>
                          <a:cs typeface="Calibri" panose="020F0502020204030204" pitchFamily="34" charset="0"/>
                        </a:rPr>
                        <a:t> et al., </a:t>
                      </a:r>
                      <a:r>
                        <a:rPr lang="en-IN" sz="1800" u="none" strike="noStrike" kern="1200" dirty="0">
                          <a:solidFill>
                            <a:schemeClr val="dk1"/>
                          </a:solidFill>
                          <a:effectLst/>
                          <a:latin typeface="Calibri" panose="020F0502020204030204" pitchFamily="34" charset="0"/>
                          <a:ea typeface="+mn-ea"/>
                          <a:cs typeface="Calibri" panose="020F0502020204030204" pitchFamily="34" charset="0"/>
                        </a:rPr>
                        <a:t>2009</a:t>
                      </a:r>
                      <a:endParaRPr lang="en-IN" dirty="0">
                        <a:latin typeface="Calibri" panose="020F0502020204030204" pitchFamily="34" charset="0"/>
                        <a:cs typeface="Calibri" panose="020F0502020204030204" pitchFamily="34" charset="0"/>
                      </a:endParaRPr>
                    </a:p>
                  </a:txBody>
                  <a:tcPr/>
                </a:tc>
                <a:tc>
                  <a:txBody>
                    <a:bodyPr/>
                    <a:lstStyle/>
                    <a:p>
                      <a:r>
                        <a:rPr lang="en-IN" sz="1800" kern="1200" dirty="0">
                          <a:solidFill>
                            <a:schemeClr val="dk1"/>
                          </a:solidFill>
                          <a:effectLst/>
                          <a:latin typeface="Calibri" panose="020F0502020204030204" pitchFamily="34" charset="0"/>
                          <a:ea typeface="+mn-ea"/>
                          <a:cs typeface="Calibri" panose="020F0502020204030204" pitchFamily="34" charset="0"/>
                        </a:rPr>
                        <a:t>Regional rainfall frequency analysis </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34457407"/>
                  </a:ext>
                </a:extLst>
              </a:tr>
              <a:tr h="428284">
                <a:tc>
                  <a:txBody>
                    <a:bodyPr/>
                    <a:lstStyle/>
                    <a:p>
                      <a:r>
                        <a:rPr lang="en-IN" sz="1800" kern="1200" dirty="0">
                          <a:solidFill>
                            <a:schemeClr val="dk1"/>
                          </a:solidFill>
                          <a:effectLst/>
                          <a:latin typeface="Calibri" panose="020F0502020204030204" pitchFamily="34" charset="0"/>
                          <a:ea typeface="+mn-ea"/>
                          <a:cs typeface="Calibri" panose="020F0502020204030204" pitchFamily="34" charset="0"/>
                        </a:rPr>
                        <a:t>Bharath and Srinivas, 2014</a:t>
                      </a:r>
                      <a:endParaRPr lang="en-IN" dirty="0">
                        <a:latin typeface="Calibri" panose="020F0502020204030204" pitchFamily="34" charset="0"/>
                        <a:cs typeface="Calibri" panose="020F0502020204030204" pitchFamily="34" charset="0"/>
                      </a:endParaRPr>
                    </a:p>
                  </a:txBody>
                  <a:tcPr/>
                </a:tc>
                <a:tc>
                  <a:txBody>
                    <a:bodyPr/>
                    <a:lstStyle/>
                    <a:p>
                      <a:r>
                        <a:rPr lang="en-IN" sz="1800" kern="1200" dirty="0">
                          <a:solidFill>
                            <a:schemeClr val="dk1"/>
                          </a:solidFill>
                          <a:effectLst/>
                          <a:latin typeface="Calibri" panose="020F0502020204030204" pitchFamily="34" charset="0"/>
                          <a:ea typeface="+mn-ea"/>
                          <a:cs typeface="Calibri" panose="020F0502020204030204" pitchFamily="34" charset="0"/>
                        </a:rPr>
                        <a:t>Global fuzzy c-means (GFCM) </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018178451"/>
                  </a:ext>
                </a:extLst>
              </a:tr>
            </a:tbl>
          </a:graphicData>
        </a:graphic>
      </p:graphicFrame>
    </p:spTree>
    <p:extLst>
      <p:ext uri="{BB962C8B-B14F-4D97-AF65-F5344CB8AC3E}">
        <p14:creationId xmlns:p14="http://schemas.microsoft.com/office/powerpoint/2010/main" val="2802138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1C5EA2A-10BF-4B5E-ACC8-8A766A0949A6}"/>
              </a:ext>
            </a:extLst>
          </p:cNvPr>
          <p:cNvSpPr>
            <a:spLocks noGrp="1"/>
          </p:cNvSpPr>
          <p:nvPr>
            <p:ph type="ctrTitle"/>
          </p:nvPr>
        </p:nvSpPr>
        <p:spPr/>
        <p:txBody>
          <a:bodyPr>
            <a:normAutofit/>
          </a:bodyPr>
          <a:lstStyle/>
          <a:p>
            <a:r>
              <a:rPr lang="en-US" sz="3200" dirty="0"/>
              <a:t>THEORETICAL BACKGROUND</a:t>
            </a:r>
          </a:p>
        </p:txBody>
      </p:sp>
      <p:sp>
        <p:nvSpPr>
          <p:cNvPr id="3" name="Footer Placeholder 2">
            <a:extLst>
              <a:ext uri="{FF2B5EF4-FFF2-40B4-BE49-F238E27FC236}">
                <a16:creationId xmlns:a16="http://schemas.microsoft.com/office/drawing/2014/main" id="{E5932065-5BEE-4D45-A3A1-6F0559B48650}"/>
              </a:ext>
            </a:extLst>
          </p:cNvPr>
          <p:cNvSpPr>
            <a:spLocks noGrp="1"/>
          </p:cNvSpPr>
          <p:nvPr>
            <p:ph type="ftr" sz="quarter" idx="11"/>
          </p:nvPr>
        </p:nvSpPr>
        <p:spPr/>
        <p:txBody>
          <a:bodyPr/>
          <a:lstStyle/>
          <a:p>
            <a:pPr lvl="0"/>
            <a:r>
              <a:rPr lang="en-US" noProof="0" dirty="0"/>
              <a:t>Presentation title</a:t>
            </a:r>
          </a:p>
        </p:txBody>
      </p:sp>
      <p:pic>
        <p:nvPicPr>
          <p:cNvPr id="18" name="Picture Placeholder 17">
            <a:extLst>
              <a:ext uri="{FF2B5EF4-FFF2-40B4-BE49-F238E27FC236}">
                <a16:creationId xmlns:a16="http://schemas.microsoft.com/office/drawing/2014/main" id="{17AE28DB-6A67-4368-B973-0AF9753460B7}"/>
              </a:ext>
            </a:extLst>
          </p:cNvPr>
          <p:cNvPicPr>
            <a:picLocks noGrp="1" noChangeAspect="1"/>
          </p:cNvPicPr>
          <p:nvPr>
            <p:ph type="pic" sz="quarter" idx="13"/>
          </p:nvPr>
        </p:nvPicPr>
        <p:blipFill>
          <a:blip r:embed="rId3">
            <a:extLst>
              <a:ext uri="{837473B0-CC2E-450A-ABE3-18F120FF3D39}">
                <a1611:picAttrSrcUrl xmlns:a1611="http://schemas.microsoft.com/office/drawing/2016/11/main" r:id="rId4"/>
              </a:ext>
            </a:extLst>
          </a:blip>
          <a:srcRect/>
          <a:stretch/>
        </p:blipFill>
        <p:spPr/>
      </p:pic>
      <p:pic>
        <p:nvPicPr>
          <p:cNvPr id="22" name="Picture Placeholder 21">
            <a:extLst>
              <a:ext uri="{FF2B5EF4-FFF2-40B4-BE49-F238E27FC236}">
                <a16:creationId xmlns:a16="http://schemas.microsoft.com/office/drawing/2014/main" id="{8A37E149-B64A-42E8-BB3A-1FD622CE5C95}"/>
              </a:ext>
            </a:extLst>
          </p:cNvPr>
          <p:cNvPicPr>
            <a:picLocks noGrp="1" noChangeAspect="1"/>
          </p:cNvPicPr>
          <p:nvPr>
            <p:ph type="pic" sz="quarter" idx="15"/>
          </p:nvPr>
        </p:nvPicPr>
        <p:blipFill rotWithShape="1">
          <a:blip r:embed="rId5"/>
          <a:srcRect l="3940" t="4234" r="3940" b="5886"/>
          <a:stretch/>
        </p:blipFill>
        <p:spPr>
          <a:xfrm>
            <a:off x="7086598" y="4526064"/>
            <a:ext cx="5105402" cy="2331936"/>
          </a:xfrm>
        </p:spPr>
      </p:pic>
      <p:sp>
        <p:nvSpPr>
          <p:cNvPr id="2" name="Date Placeholder 1">
            <a:extLst>
              <a:ext uri="{FF2B5EF4-FFF2-40B4-BE49-F238E27FC236}">
                <a16:creationId xmlns:a16="http://schemas.microsoft.com/office/drawing/2014/main" id="{B8D2C1D6-521E-4B36-BBF3-F3613BE0A718}"/>
              </a:ext>
            </a:extLst>
          </p:cNvPr>
          <p:cNvSpPr>
            <a:spLocks noGrp="1"/>
          </p:cNvSpPr>
          <p:nvPr>
            <p:ph type="dt" sz="half" idx="10"/>
          </p:nvPr>
        </p:nvSpPr>
        <p:spPr/>
        <p:txBody>
          <a:bodyPr/>
          <a:lstStyle/>
          <a:p>
            <a:r>
              <a:rPr lang="en-US" dirty="0"/>
              <a:t>2023</a:t>
            </a:r>
          </a:p>
        </p:txBody>
      </p:sp>
      <p:sp>
        <p:nvSpPr>
          <p:cNvPr id="4" name="Slide Number Placeholder 3">
            <a:extLst>
              <a:ext uri="{FF2B5EF4-FFF2-40B4-BE49-F238E27FC236}">
                <a16:creationId xmlns:a16="http://schemas.microsoft.com/office/drawing/2014/main" id="{7CCC3E1D-B7F8-47F6-A352-B757462BBBA7}"/>
              </a:ext>
            </a:extLst>
          </p:cNvPr>
          <p:cNvSpPr>
            <a:spLocks noGrp="1"/>
          </p:cNvSpPr>
          <p:nvPr>
            <p:ph type="sldNum" sz="quarter" idx="12"/>
          </p:nvPr>
        </p:nvSpPr>
        <p:spPr/>
        <p:txBody>
          <a:bodyPr/>
          <a:lstStyle/>
          <a:p>
            <a:pPr lvl="0"/>
            <a:fld id="{2722F022-211C-4882-844C-086FEA6806AA}" type="slidenum">
              <a:rPr lang="en-US" noProof="0" smtClean="0"/>
              <a:pPr lvl="0"/>
              <a:t>8</a:t>
            </a:fld>
            <a:endParaRPr lang="en-US" noProof="0" dirty="0"/>
          </a:p>
        </p:txBody>
      </p:sp>
      <p:pic>
        <p:nvPicPr>
          <p:cNvPr id="16" name="Picture Placeholder 15" descr="A picture containing sky, outdoor, grass, mountain&#10;&#10;Description automatically generated">
            <a:extLst>
              <a:ext uri="{FF2B5EF4-FFF2-40B4-BE49-F238E27FC236}">
                <a16:creationId xmlns:a16="http://schemas.microsoft.com/office/drawing/2014/main" id="{D8CC7AF5-AA55-990B-7C3E-EFD08F64E2AB}"/>
              </a:ext>
            </a:extLst>
          </p:cNvPr>
          <p:cNvPicPr>
            <a:picLocks noGrp="1" noChangeAspect="1"/>
          </p:cNvPicPr>
          <p:nvPr>
            <p:ph type="pic" sz="quarter" idx="14"/>
          </p:nvPr>
        </p:nvPicPr>
        <p:blipFill rotWithShape="1">
          <a:blip r:embed="rId6"/>
          <a:srcRect t="15745" b="35061"/>
          <a:stretch/>
        </p:blipFill>
        <p:spPr>
          <a:xfrm>
            <a:off x="0" y="4533900"/>
            <a:ext cx="7086598" cy="2324100"/>
          </a:xfrm>
        </p:spPr>
      </p:pic>
    </p:spTree>
    <p:extLst>
      <p:ext uri="{BB962C8B-B14F-4D97-AF65-F5344CB8AC3E}">
        <p14:creationId xmlns:p14="http://schemas.microsoft.com/office/powerpoint/2010/main" val="1195093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descr="Clouds in the sky&#10;&#10;Description automatically generated with medium confidence">
            <a:extLst>
              <a:ext uri="{FF2B5EF4-FFF2-40B4-BE49-F238E27FC236}">
                <a16:creationId xmlns:a16="http://schemas.microsoft.com/office/drawing/2014/main" id="{FB5E2A5E-4533-50FF-0046-F11BE909725F}"/>
              </a:ext>
            </a:extLst>
          </p:cNvPr>
          <p:cNvPicPr>
            <a:picLocks noChangeAspect="1"/>
          </p:cNvPicPr>
          <p:nvPr/>
        </p:nvPicPr>
        <p:blipFill>
          <a:blip r:embed="rId2">
            <a:alphaModFix amt="50000"/>
          </a:blip>
          <a:stretch>
            <a:fillRect/>
          </a:stretch>
        </p:blipFill>
        <p:spPr>
          <a:xfrm>
            <a:off x="0" y="1130710"/>
            <a:ext cx="12192000" cy="5727290"/>
          </a:xfrm>
          <a:prstGeom prst="rect">
            <a:avLst/>
          </a:prstGeom>
        </p:spPr>
      </p:pic>
      <p:graphicFrame>
        <p:nvGraphicFramePr>
          <p:cNvPr id="17" name="Content Placeholder 8">
            <a:extLst>
              <a:ext uri="{FF2B5EF4-FFF2-40B4-BE49-F238E27FC236}">
                <a16:creationId xmlns:a16="http://schemas.microsoft.com/office/drawing/2014/main" id="{F69F343A-F59E-AC7A-86C6-DB102689D133}"/>
              </a:ext>
            </a:extLst>
          </p:cNvPr>
          <p:cNvGraphicFramePr>
            <a:graphicFrameLocks/>
          </p:cNvGraphicFramePr>
          <p:nvPr>
            <p:extLst>
              <p:ext uri="{D42A27DB-BD31-4B8C-83A1-F6EECF244321}">
                <p14:modId xmlns:p14="http://schemas.microsoft.com/office/powerpoint/2010/main" val="1626836253"/>
              </p:ext>
            </p:extLst>
          </p:nvPr>
        </p:nvGraphicFramePr>
        <p:xfrm>
          <a:off x="440287" y="1209056"/>
          <a:ext cx="11167514" cy="5191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Title 32">
            <a:extLst>
              <a:ext uri="{FF2B5EF4-FFF2-40B4-BE49-F238E27FC236}">
                <a16:creationId xmlns:a16="http://schemas.microsoft.com/office/drawing/2014/main" id="{2D22322F-E79D-4BEF-8038-DE2C8F5CCA40}"/>
              </a:ext>
            </a:extLst>
          </p:cNvPr>
          <p:cNvSpPr>
            <a:spLocks noGrp="1"/>
          </p:cNvSpPr>
          <p:nvPr>
            <p:ph type="title"/>
          </p:nvPr>
        </p:nvSpPr>
        <p:spPr>
          <a:xfrm>
            <a:off x="1249680" y="121674"/>
            <a:ext cx="10036292" cy="773776"/>
          </a:xfrm>
        </p:spPr>
        <p:txBody>
          <a:bodyPr>
            <a:normAutofit/>
          </a:bodyPr>
          <a:lstStyle/>
          <a:p>
            <a:pPr algn="l"/>
            <a:r>
              <a:rPr lang="en-US" sz="3200" dirty="0">
                <a:cs typeface="Times New Roman" panose="02020603050405020304" pitchFamily="18" charset="0"/>
              </a:rPr>
              <a:t>ATTRIBUTES</a:t>
            </a:r>
          </a:p>
        </p:txBody>
      </p:sp>
      <p:sp>
        <p:nvSpPr>
          <p:cNvPr id="6" name="Date Placeholder 5">
            <a:extLst>
              <a:ext uri="{FF2B5EF4-FFF2-40B4-BE49-F238E27FC236}">
                <a16:creationId xmlns:a16="http://schemas.microsoft.com/office/drawing/2014/main" id="{6EF65B39-4112-473E-B203-73AC0F564D47}"/>
              </a:ext>
            </a:extLst>
          </p:cNvPr>
          <p:cNvSpPr>
            <a:spLocks noGrp="1"/>
          </p:cNvSpPr>
          <p:nvPr>
            <p:ph type="dt" sz="half" idx="10"/>
          </p:nvPr>
        </p:nvSpPr>
        <p:spPr/>
        <p:txBody>
          <a:bodyPr/>
          <a:lstStyle/>
          <a:p>
            <a:pPr lvl="0"/>
            <a:r>
              <a:rPr lang="en-US" noProof="0" dirty="0"/>
              <a:t>2023</a:t>
            </a:r>
          </a:p>
        </p:txBody>
      </p:sp>
      <p:sp>
        <p:nvSpPr>
          <p:cNvPr id="8" name="Slide Number Placeholder 7">
            <a:extLst>
              <a:ext uri="{FF2B5EF4-FFF2-40B4-BE49-F238E27FC236}">
                <a16:creationId xmlns:a16="http://schemas.microsoft.com/office/drawing/2014/main" id="{99800B7A-B486-4409-9EDD-0A7B9628EDE8}"/>
              </a:ext>
            </a:extLst>
          </p:cNvPr>
          <p:cNvSpPr>
            <a:spLocks noGrp="1"/>
          </p:cNvSpPr>
          <p:nvPr>
            <p:ph type="sldNum" sz="quarter" idx="12"/>
          </p:nvPr>
        </p:nvSpPr>
        <p:spPr/>
        <p:txBody>
          <a:bodyPr/>
          <a:lstStyle/>
          <a:p>
            <a:pPr lvl="0"/>
            <a:fld id="{06B786C7-B8F9-4072-AAAA-17258464D730}" type="slidenum">
              <a:rPr lang="en-US" noProof="0" smtClean="0"/>
              <a:pPr lvl="0"/>
              <a:t>9</a:t>
            </a:fld>
            <a:endParaRPr lang="en-US" noProof="0" dirty="0"/>
          </a:p>
        </p:txBody>
      </p:sp>
      <p:sp>
        <p:nvSpPr>
          <p:cNvPr id="23" name="Rectangle: Rounded Corners 22">
            <a:extLst>
              <a:ext uri="{FF2B5EF4-FFF2-40B4-BE49-F238E27FC236}">
                <a16:creationId xmlns:a16="http://schemas.microsoft.com/office/drawing/2014/main" id="{CC4AD822-CE7E-4FE3-8A86-1B14E7A92CE1}"/>
              </a:ext>
            </a:extLst>
          </p:cNvPr>
          <p:cNvSpPr/>
          <p:nvPr/>
        </p:nvSpPr>
        <p:spPr>
          <a:xfrm>
            <a:off x="9685772" y="3428999"/>
            <a:ext cx="1600200" cy="721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Location Attributes</a:t>
            </a:r>
          </a:p>
        </p:txBody>
      </p:sp>
      <p:sp>
        <p:nvSpPr>
          <p:cNvPr id="24" name="Rectangle: Rounded Corners 23">
            <a:extLst>
              <a:ext uri="{FF2B5EF4-FFF2-40B4-BE49-F238E27FC236}">
                <a16:creationId xmlns:a16="http://schemas.microsoft.com/office/drawing/2014/main" id="{338B2120-0A21-58A2-5506-E1236DA3CD42}"/>
              </a:ext>
            </a:extLst>
          </p:cNvPr>
          <p:cNvSpPr/>
          <p:nvPr/>
        </p:nvSpPr>
        <p:spPr>
          <a:xfrm>
            <a:off x="826168" y="3428999"/>
            <a:ext cx="1600200" cy="721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t>L-Statics</a:t>
            </a:r>
          </a:p>
        </p:txBody>
      </p:sp>
    </p:spTree>
    <p:extLst>
      <p:ext uri="{BB962C8B-B14F-4D97-AF65-F5344CB8AC3E}">
        <p14:creationId xmlns:p14="http://schemas.microsoft.com/office/powerpoint/2010/main" val="2805428833"/>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A5CCB28C-7D26-4A36-9CFC-D739C28F3D18}">
  <ds:schemaRefs>
    <ds:schemaRef ds:uri="http://schemas.microsoft.com/sharepoint/v3/contenttype/forms"/>
  </ds:schemaRefs>
</ds:datastoreItem>
</file>

<file path=customXml/itemProps2.xml><?xml version="1.0" encoding="utf-8"?>
<ds:datastoreItem xmlns:ds="http://schemas.openxmlformats.org/officeDocument/2006/customXml" ds:itemID="{0AF0BF08-C674-44E3-8BFC-85BC65E09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8757C30-AE9A-4680-90EB-19D282EC2B7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TM03457464[[fn=Dividend]]</Template>
  <TotalTime>4161</TotalTime>
  <Words>3227</Words>
  <Application>Microsoft Office PowerPoint</Application>
  <PresentationFormat>Widescreen</PresentationFormat>
  <Paragraphs>354</Paragraphs>
  <Slides>44</Slides>
  <Notes>36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Arial</vt:lpstr>
      <vt:lpstr>Avenir Next LT Pro</vt:lpstr>
      <vt:lpstr>Calibri</vt:lpstr>
      <vt:lpstr>Cambria</vt:lpstr>
      <vt:lpstr>Cambria Math</vt:lpstr>
      <vt:lpstr>ElsevierGulliver</vt:lpstr>
      <vt:lpstr>Gill Sans MT</vt:lpstr>
      <vt:lpstr>GreekC</vt:lpstr>
      <vt:lpstr>Times New Roman</vt:lpstr>
      <vt:lpstr>Wingdings</vt:lpstr>
      <vt:lpstr>Wingdings 2</vt:lpstr>
      <vt:lpstr>Dividend</vt:lpstr>
      <vt:lpstr>The Effect of Spatial-Temporal Scales of Analysis on Regionalization of Extreme Rainfall in India</vt:lpstr>
      <vt:lpstr>Abstract</vt:lpstr>
      <vt:lpstr>Content</vt:lpstr>
      <vt:lpstr>Introduction &amp; Literature review</vt:lpstr>
      <vt:lpstr>Why do we Need Regionalization of extreme rainfall?</vt:lpstr>
      <vt:lpstr>Objectives</vt:lpstr>
      <vt:lpstr>Literature Review</vt:lpstr>
      <vt:lpstr>THEORETICAL BACKGROUND</vt:lpstr>
      <vt:lpstr>ATTRIBUTES</vt:lpstr>
      <vt:lpstr>Competitive Agglomeration </vt:lpstr>
      <vt:lpstr>Competitive Agglomeration (contd.)</vt:lpstr>
      <vt:lpstr>Non-Stationary regional frequency analysis (NS-RFA) &amp; Non-stationary index flood method (NS-IF)</vt:lpstr>
      <vt:lpstr>Regional L-Moments &amp; GEV Distribution </vt:lpstr>
      <vt:lpstr>methodology</vt:lpstr>
      <vt:lpstr>PROCESS MAP (Spatial &amp; temporal analysis)</vt:lpstr>
      <vt:lpstr>PROCESS MAP (Temporal analysis)</vt:lpstr>
      <vt:lpstr>Results &amp; Discussion</vt:lpstr>
      <vt:lpstr>Extreme rainfall regions formed using 0.25º gridded rainfall data</vt:lpstr>
      <vt:lpstr>Extreme rainfall regions formed using 0.50º gridded rainfall data</vt:lpstr>
      <vt:lpstr>Extreme rainfall regions formed using 1.00º gridded rainfall data</vt:lpstr>
      <vt:lpstr>Variation of attributes across all the regions for gridded rainfall data of different spatial resolution</vt:lpstr>
      <vt:lpstr>From  Heterogeneity Measure (Spatial Analysis)</vt:lpstr>
      <vt:lpstr>Extreme rainfall regions formed using 0.12º gridded 1-hour rainfall data</vt:lpstr>
      <vt:lpstr>Variation of median values of attributes across different homogeneous extreme rainfall regions formed using 0.12º gridded 1-hour rainfall data.</vt:lpstr>
      <vt:lpstr>Extreme rainfall regions formed using 0.12º gridded 2-hour rainfall data</vt:lpstr>
      <vt:lpstr>Extreme rainfall regions formed using 0.12º gridded 3-hour rainfall data</vt:lpstr>
      <vt:lpstr>Extreme rainfall regions formed using 0.12º gridded 4-hour rainfall data</vt:lpstr>
      <vt:lpstr>Extreme rainfall regions formed using 0.12º gridded 5-hour rainfall data</vt:lpstr>
      <vt:lpstr>Extreme rainfall regions formed using 0.12º gridded 6-hour rainfall data</vt:lpstr>
      <vt:lpstr>Quantile estimates Three different regions (10, 14 and 5) at upper and middle Mahanadi basin using 0.12º gridded 1-hour rainfall data</vt:lpstr>
      <vt:lpstr>Area Weighted rainfall (1-hour – 6-hour) at upper and middle Mahanadi basin (1989-2018)</vt:lpstr>
      <vt:lpstr>Time Distribution (TD) coefficients at the upper and middle Mahanadi basin </vt:lpstr>
      <vt:lpstr>Rainfall hyetograph at the upper and middle Mahanadi basin </vt:lpstr>
      <vt:lpstr>Synthetic unit hydrograph (SUH) of sondur dam catchment </vt:lpstr>
      <vt:lpstr> Flood hydrographs of Sondur dam catchment in the Mahanadi basin</vt:lpstr>
      <vt:lpstr>Conclusions</vt:lpstr>
      <vt:lpstr>From  Visualization of regions (Spatial Analysis)</vt:lpstr>
      <vt:lpstr>Conclusion from temporal analysis</vt:lpstr>
      <vt:lpstr>Thank you</vt:lpstr>
      <vt:lpstr>Competitive agglomeration</vt:lpstr>
      <vt:lpstr>Biharmonic Spline Interpolation Technique</vt:lpstr>
      <vt:lpstr>Biharmonic Spline Interpolation Technique</vt:lpstr>
      <vt:lpstr>NS-IF</vt:lpstr>
      <vt:lpstr>ADF Test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Regionalization of Annual Maximum Rainfall In India Using Competitive Agglomeration and Understanding the Effect of Spatial And Temporal Variation in Regionalization</dc:title>
  <dc:creator>SM</dc:creator>
  <cp:lastModifiedBy>agami pramanik</cp:lastModifiedBy>
  <cp:revision>23</cp:revision>
  <dcterms:created xsi:type="dcterms:W3CDTF">2023-02-16T07:22:48Z</dcterms:created>
  <dcterms:modified xsi:type="dcterms:W3CDTF">2024-09-30T13:41:17Z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